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74" r:id="rId6"/>
    <p:sldId id="260" r:id="rId7"/>
    <p:sldId id="261" r:id="rId8"/>
    <p:sldId id="262" r:id="rId9"/>
    <p:sldId id="263" r:id="rId10"/>
    <p:sldId id="264" r:id="rId11"/>
    <p:sldId id="265" r:id="rId12"/>
    <p:sldId id="273" r:id="rId13"/>
    <p:sldId id="266" r:id="rId14"/>
    <p:sldId id="268" r:id="rId15"/>
    <p:sldId id="269" r:id="rId16"/>
    <p:sldId id="270" r:id="rId17"/>
    <p:sldId id="275" r:id="rId18"/>
    <p:sldId id="271"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64" y="1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ula Jwad" userId="da1c8abdb5131450" providerId="LiveId" clId="{80374EBF-8B33-44B9-8624-D13CD114441D}"/>
    <pc:docChg chg="custSel addSld delSld modSld sldOrd">
      <pc:chgData name="Aula Jwad" userId="da1c8abdb5131450" providerId="LiveId" clId="{80374EBF-8B33-44B9-8624-D13CD114441D}" dt="2023-10-17T20:40:58.035" v="1406" actId="20577"/>
      <pc:docMkLst>
        <pc:docMk/>
      </pc:docMkLst>
      <pc:sldChg chg="modSp mod">
        <pc:chgData name="Aula Jwad" userId="da1c8abdb5131450" providerId="LiveId" clId="{80374EBF-8B33-44B9-8624-D13CD114441D}" dt="2023-10-05T20:36:56.718" v="140" actId="20577"/>
        <pc:sldMkLst>
          <pc:docMk/>
          <pc:sldMk cId="4170097108" sldId="256"/>
        </pc:sldMkLst>
        <pc:spChg chg="mod">
          <ac:chgData name="Aula Jwad" userId="da1c8abdb5131450" providerId="LiveId" clId="{80374EBF-8B33-44B9-8624-D13CD114441D}" dt="2023-10-05T20:36:56.718" v="140" actId="20577"/>
          <ac:spMkLst>
            <pc:docMk/>
            <pc:sldMk cId="4170097108" sldId="256"/>
            <ac:spMk id="2" creationId="{9286A2C4-4FFC-59E1-7062-FB9F77EC3B13}"/>
          </ac:spMkLst>
        </pc:spChg>
      </pc:sldChg>
      <pc:sldChg chg="modSp mod">
        <pc:chgData name="Aula Jwad" userId="da1c8abdb5131450" providerId="LiveId" clId="{80374EBF-8B33-44B9-8624-D13CD114441D}" dt="2023-10-07T19:33:33.278" v="934" actId="13900"/>
        <pc:sldMkLst>
          <pc:docMk/>
          <pc:sldMk cId="3861098283" sldId="257"/>
        </pc:sldMkLst>
        <pc:spChg chg="mod">
          <ac:chgData name="Aula Jwad" userId="da1c8abdb5131450" providerId="LiveId" clId="{80374EBF-8B33-44B9-8624-D13CD114441D}" dt="2023-10-07T19:33:33.278" v="934" actId="13900"/>
          <ac:spMkLst>
            <pc:docMk/>
            <pc:sldMk cId="3861098283" sldId="257"/>
            <ac:spMk id="3" creationId="{978288FE-B58F-DB05-7E32-FFE4CAA4179E}"/>
          </ac:spMkLst>
        </pc:spChg>
      </pc:sldChg>
      <pc:sldChg chg="modSp">
        <pc:chgData name="Aula Jwad" userId="da1c8abdb5131450" providerId="LiveId" clId="{80374EBF-8B33-44B9-8624-D13CD114441D}" dt="2023-10-07T19:07:57.941" v="933" actId="20577"/>
        <pc:sldMkLst>
          <pc:docMk/>
          <pc:sldMk cId="139246307" sldId="258"/>
        </pc:sldMkLst>
        <pc:graphicFrameChg chg="mod">
          <ac:chgData name="Aula Jwad" userId="da1c8abdb5131450" providerId="LiveId" clId="{80374EBF-8B33-44B9-8624-D13CD114441D}" dt="2023-10-07T19:07:57.941" v="933" actId="20577"/>
          <ac:graphicFrameMkLst>
            <pc:docMk/>
            <pc:sldMk cId="139246307" sldId="258"/>
            <ac:graphicFrameMk id="4" creationId="{8B30E4E6-F5F9-EA96-FC44-9151605F3FB0}"/>
          </ac:graphicFrameMkLst>
        </pc:graphicFrameChg>
      </pc:sldChg>
      <pc:sldChg chg="modSp mod">
        <pc:chgData name="Aula Jwad" userId="da1c8abdb5131450" providerId="LiveId" clId="{80374EBF-8B33-44B9-8624-D13CD114441D}" dt="2023-10-05T22:01:31.437" v="314" actId="20577"/>
        <pc:sldMkLst>
          <pc:docMk/>
          <pc:sldMk cId="2335803062" sldId="259"/>
        </pc:sldMkLst>
        <pc:graphicFrameChg chg="mod">
          <ac:chgData name="Aula Jwad" userId="da1c8abdb5131450" providerId="LiveId" clId="{80374EBF-8B33-44B9-8624-D13CD114441D}" dt="2023-10-05T22:01:31.437" v="314" actId="20577"/>
          <ac:graphicFrameMkLst>
            <pc:docMk/>
            <pc:sldMk cId="2335803062" sldId="259"/>
            <ac:graphicFrameMk id="4" creationId="{630879E1-908A-6653-BB94-394E9B7B3330}"/>
          </ac:graphicFrameMkLst>
        </pc:graphicFrameChg>
      </pc:sldChg>
      <pc:sldChg chg="modSp mod ord modNotesTx">
        <pc:chgData name="Aula Jwad" userId="da1c8abdb5131450" providerId="LiveId" clId="{80374EBF-8B33-44B9-8624-D13CD114441D}" dt="2023-10-14T19:30:35.417" v="1150" actId="20577"/>
        <pc:sldMkLst>
          <pc:docMk/>
          <pc:sldMk cId="471594319" sldId="260"/>
        </pc:sldMkLst>
        <pc:spChg chg="mod">
          <ac:chgData name="Aula Jwad" userId="da1c8abdb5131450" providerId="LiveId" clId="{80374EBF-8B33-44B9-8624-D13CD114441D}" dt="2023-10-07T19:42:28.627" v="1002" actId="20577"/>
          <ac:spMkLst>
            <pc:docMk/>
            <pc:sldMk cId="471594319" sldId="260"/>
            <ac:spMk id="3" creationId="{6EB951B4-93F7-228C-2811-B57971FC5143}"/>
          </ac:spMkLst>
        </pc:spChg>
      </pc:sldChg>
      <pc:sldChg chg="modSp mod">
        <pc:chgData name="Aula Jwad" userId="da1c8abdb5131450" providerId="LiveId" clId="{80374EBF-8B33-44B9-8624-D13CD114441D}" dt="2023-10-07T19:46:37.975" v="1006" actId="5793"/>
        <pc:sldMkLst>
          <pc:docMk/>
          <pc:sldMk cId="1151329273" sldId="261"/>
        </pc:sldMkLst>
        <pc:spChg chg="mod">
          <ac:chgData name="Aula Jwad" userId="da1c8abdb5131450" providerId="LiveId" clId="{80374EBF-8B33-44B9-8624-D13CD114441D}" dt="2023-10-07T19:46:37.975" v="1006" actId="5793"/>
          <ac:spMkLst>
            <pc:docMk/>
            <pc:sldMk cId="1151329273" sldId="261"/>
            <ac:spMk id="3" creationId="{D24F7806-2DE4-7455-0A48-03606DC4C90D}"/>
          </ac:spMkLst>
        </pc:spChg>
      </pc:sldChg>
      <pc:sldChg chg="modSp mod ord modNotesTx">
        <pc:chgData name="Aula Jwad" userId="da1c8abdb5131450" providerId="LiveId" clId="{80374EBF-8B33-44B9-8624-D13CD114441D}" dt="2023-10-14T19:30:17.778" v="1149" actId="20577"/>
        <pc:sldMkLst>
          <pc:docMk/>
          <pc:sldMk cId="982589412" sldId="262"/>
        </pc:sldMkLst>
        <pc:spChg chg="mod">
          <ac:chgData name="Aula Jwad" userId="da1c8abdb5131450" providerId="LiveId" clId="{80374EBF-8B33-44B9-8624-D13CD114441D}" dt="2023-10-07T19:56:19.548" v="1012" actId="27636"/>
          <ac:spMkLst>
            <pc:docMk/>
            <pc:sldMk cId="982589412" sldId="262"/>
            <ac:spMk id="3" creationId="{59BFB962-154F-7E82-1263-FE1C26A50934}"/>
          </ac:spMkLst>
        </pc:spChg>
      </pc:sldChg>
      <pc:sldChg chg="modSp mod ord">
        <pc:chgData name="Aula Jwad" userId="da1c8abdb5131450" providerId="LiveId" clId="{80374EBF-8B33-44B9-8624-D13CD114441D}" dt="2023-10-06T21:42:48.259" v="724" actId="20577"/>
        <pc:sldMkLst>
          <pc:docMk/>
          <pc:sldMk cId="3052897206" sldId="263"/>
        </pc:sldMkLst>
        <pc:spChg chg="mod">
          <ac:chgData name="Aula Jwad" userId="da1c8abdb5131450" providerId="LiveId" clId="{80374EBF-8B33-44B9-8624-D13CD114441D}" dt="2023-10-06T21:42:48.259" v="724" actId="20577"/>
          <ac:spMkLst>
            <pc:docMk/>
            <pc:sldMk cId="3052897206" sldId="263"/>
            <ac:spMk id="3" creationId="{C010EAD8-B48A-7FAC-8C14-622F75E867F8}"/>
          </ac:spMkLst>
        </pc:spChg>
      </pc:sldChg>
      <pc:sldChg chg="modSp mod">
        <pc:chgData name="Aula Jwad" userId="da1c8abdb5131450" providerId="LiveId" clId="{80374EBF-8B33-44B9-8624-D13CD114441D}" dt="2023-09-03T08:35:11.011" v="4" actId="20577"/>
        <pc:sldMkLst>
          <pc:docMk/>
          <pc:sldMk cId="3927459137" sldId="264"/>
        </pc:sldMkLst>
        <pc:spChg chg="mod">
          <ac:chgData name="Aula Jwad" userId="da1c8abdb5131450" providerId="LiveId" clId="{80374EBF-8B33-44B9-8624-D13CD114441D}" dt="2023-09-03T08:35:11.011" v="4" actId="20577"/>
          <ac:spMkLst>
            <pc:docMk/>
            <pc:sldMk cId="3927459137" sldId="264"/>
            <ac:spMk id="3" creationId="{AFF462B9-13A4-44A2-5181-C362B7484006}"/>
          </ac:spMkLst>
        </pc:spChg>
      </pc:sldChg>
      <pc:sldChg chg="modSp mod">
        <pc:chgData name="Aula Jwad" userId="da1c8abdb5131450" providerId="LiveId" clId="{80374EBF-8B33-44B9-8624-D13CD114441D}" dt="2023-09-03T08:36:11.217" v="9" actId="5793"/>
        <pc:sldMkLst>
          <pc:docMk/>
          <pc:sldMk cId="3883207561" sldId="265"/>
        </pc:sldMkLst>
        <pc:spChg chg="mod">
          <ac:chgData name="Aula Jwad" userId="da1c8abdb5131450" providerId="LiveId" clId="{80374EBF-8B33-44B9-8624-D13CD114441D}" dt="2023-09-03T08:36:11.217" v="9" actId="5793"/>
          <ac:spMkLst>
            <pc:docMk/>
            <pc:sldMk cId="3883207561" sldId="265"/>
            <ac:spMk id="3" creationId="{8D5C71FA-116F-8BF4-CC21-3E4C15DB1120}"/>
          </ac:spMkLst>
        </pc:spChg>
      </pc:sldChg>
      <pc:sldChg chg="modSp mod">
        <pc:chgData name="Aula Jwad" userId="da1c8abdb5131450" providerId="LiveId" clId="{80374EBF-8B33-44B9-8624-D13CD114441D}" dt="2023-10-05T22:44:07.646" v="613"/>
        <pc:sldMkLst>
          <pc:docMk/>
          <pc:sldMk cId="1497375681" sldId="266"/>
        </pc:sldMkLst>
        <pc:spChg chg="mod">
          <ac:chgData name="Aula Jwad" userId="da1c8abdb5131450" providerId="LiveId" clId="{80374EBF-8B33-44B9-8624-D13CD114441D}" dt="2023-09-03T08:41:45.892" v="97" actId="14100"/>
          <ac:spMkLst>
            <pc:docMk/>
            <pc:sldMk cId="1497375681" sldId="266"/>
            <ac:spMk id="2" creationId="{BE71C3A9-11E1-7E7F-3FE2-F6D94B12F3A5}"/>
          </ac:spMkLst>
        </pc:spChg>
        <pc:graphicFrameChg chg="mod">
          <ac:chgData name="Aula Jwad" userId="da1c8abdb5131450" providerId="LiveId" clId="{80374EBF-8B33-44B9-8624-D13CD114441D}" dt="2023-10-05T22:44:07.646" v="613"/>
          <ac:graphicFrameMkLst>
            <pc:docMk/>
            <pc:sldMk cId="1497375681" sldId="266"/>
            <ac:graphicFrameMk id="4" creationId="{B49584B1-7567-7533-6BE3-99DC9392A81E}"/>
          </ac:graphicFrameMkLst>
        </pc:graphicFrameChg>
      </pc:sldChg>
      <pc:sldChg chg="modSp del">
        <pc:chgData name="Aula Jwad" userId="da1c8abdb5131450" providerId="LiveId" clId="{80374EBF-8B33-44B9-8624-D13CD114441D}" dt="2023-09-03T08:49:56.473" v="118" actId="2696"/>
        <pc:sldMkLst>
          <pc:docMk/>
          <pc:sldMk cId="4050445396" sldId="267"/>
        </pc:sldMkLst>
        <pc:graphicFrameChg chg="mod">
          <ac:chgData name="Aula Jwad" userId="da1c8abdb5131450" providerId="LiveId" clId="{80374EBF-8B33-44B9-8624-D13CD114441D}" dt="2023-09-03T08:49:35.419" v="117"/>
          <ac:graphicFrameMkLst>
            <pc:docMk/>
            <pc:sldMk cId="4050445396" sldId="267"/>
            <ac:graphicFrameMk id="4" creationId="{2FF5782A-A38F-49DF-9BE1-5EF5AA4DC1A7}"/>
          </ac:graphicFrameMkLst>
        </pc:graphicFrameChg>
      </pc:sldChg>
      <pc:sldChg chg="modSp mod ord">
        <pc:chgData name="Aula Jwad" userId="da1c8abdb5131450" providerId="LiveId" clId="{80374EBF-8B33-44B9-8624-D13CD114441D}" dt="2023-10-07T20:11:01.290" v="1015"/>
        <pc:sldMkLst>
          <pc:docMk/>
          <pc:sldMk cId="934691492" sldId="268"/>
        </pc:sldMkLst>
        <pc:spChg chg="mod">
          <ac:chgData name="Aula Jwad" userId="da1c8abdb5131450" providerId="LiveId" clId="{80374EBF-8B33-44B9-8624-D13CD114441D}" dt="2023-10-07T19:01:09.146" v="918" actId="20577"/>
          <ac:spMkLst>
            <pc:docMk/>
            <pc:sldMk cId="934691492" sldId="268"/>
            <ac:spMk id="6" creationId="{0A105FD3-EDA0-EA14-FF8C-69C34018A92B}"/>
          </ac:spMkLst>
        </pc:spChg>
      </pc:sldChg>
      <pc:sldChg chg="modSp">
        <pc:chgData name="Aula Jwad" userId="da1c8abdb5131450" providerId="LiveId" clId="{80374EBF-8B33-44B9-8624-D13CD114441D}" dt="2023-10-05T22:52:53.124" v="646" actId="113"/>
        <pc:sldMkLst>
          <pc:docMk/>
          <pc:sldMk cId="3033653530" sldId="269"/>
        </pc:sldMkLst>
        <pc:graphicFrameChg chg="mod">
          <ac:chgData name="Aula Jwad" userId="da1c8abdb5131450" providerId="LiveId" clId="{80374EBF-8B33-44B9-8624-D13CD114441D}" dt="2023-10-05T22:52:53.124" v="646" actId="113"/>
          <ac:graphicFrameMkLst>
            <pc:docMk/>
            <pc:sldMk cId="3033653530" sldId="269"/>
            <ac:graphicFrameMk id="4" creationId="{23A02222-920A-2BAD-C62A-74684594C3F3}"/>
          </ac:graphicFrameMkLst>
        </pc:graphicFrameChg>
      </pc:sldChg>
      <pc:sldChg chg="modSp mod modNotesTx">
        <pc:chgData name="Aula Jwad" userId="da1c8abdb5131450" providerId="LiveId" clId="{80374EBF-8B33-44B9-8624-D13CD114441D}" dt="2023-10-17T20:40:58.035" v="1406" actId="20577"/>
        <pc:sldMkLst>
          <pc:docMk/>
          <pc:sldMk cId="1852948683" sldId="271"/>
        </pc:sldMkLst>
        <pc:spChg chg="mod">
          <ac:chgData name="Aula Jwad" userId="da1c8abdb5131450" providerId="LiveId" clId="{80374EBF-8B33-44B9-8624-D13CD114441D}" dt="2023-10-17T20:40:58.035" v="1406" actId="20577"/>
          <ac:spMkLst>
            <pc:docMk/>
            <pc:sldMk cId="1852948683" sldId="271"/>
            <ac:spMk id="3" creationId="{CE80F4C1-1112-8D5A-307E-890447F55FB3}"/>
          </ac:spMkLst>
        </pc:spChg>
      </pc:sldChg>
      <pc:sldChg chg="addSp delSp modSp new del mod">
        <pc:chgData name="Aula Jwad" userId="da1c8abdb5131450" providerId="LiveId" clId="{80374EBF-8B33-44B9-8624-D13CD114441D}" dt="2023-10-05T21:15:54.561" v="166" actId="2696"/>
        <pc:sldMkLst>
          <pc:docMk/>
          <pc:sldMk cId="2196884494" sldId="272"/>
        </pc:sldMkLst>
        <pc:spChg chg="del">
          <ac:chgData name="Aula Jwad" userId="da1c8abdb5131450" providerId="LiveId" clId="{80374EBF-8B33-44B9-8624-D13CD114441D}" dt="2023-09-03T08:30:10.549" v="1" actId="22"/>
          <ac:spMkLst>
            <pc:docMk/>
            <pc:sldMk cId="2196884494" sldId="272"/>
            <ac:spMk id="3" creationId="{46117BAD-B78E-D8B7-6993-7EDF281E5098}"/>
          </ac:spMkLst>
        </pc:spChg>
        <pc:picChg chg="add mod ord">
          <ac:chgData name="Aula Jwad" userId="da1c8abdb5131450" providerId="LiveId" clId="{80374EBF-8B33-44B9-8624-D13CD114441D}" dt="2023-09-03T08:30:10.549" v="1" actId="22"/>
          <ac:picMkLst>
            <pc:docMk/>
            <pc:sldMk cId="2196884494" sldId="272"/>
            <ac:picMk id="5" creationId="{F6DA2E97-08F0-85BB-959F-A2920C56D368}"/>
          </ac:picMkLst>
        </pc:picChg>
      </pc:sldChg>
      <pc:sldChg chg="addSp delSp modSp new mod">
        <pc:chgData name="Aula Jwad" userId="da1c8abdb5131450" providerId="LiveId" clId="{80374EBF-8B33-44B9-8624-D13CD114441D}" dt="2023-10-07T20:09:28.406" v="1013"/>
        <pc:sldMkLst>
          <pc:docMk/>
          <pc:sldMk cId="2101105529" sldId="273"/>
        </pc:sldMkLst>
        <pc:spChg chg="mod">
          <ac:chgData name="Aula Jwad" userId="da1c8abdb5131450" providerId="LiveId" clId="{80374EBF-8B33-44B9-8624-D13CD114441D}" dt="2023-09-03T08:39:51.971" v="78" actId="27636"/>
          <ac:spMkLst>
            <pc:docMk/>
            <pc:sldMk cId="2101105529" sldId="273"/>
            <ac:spMk id="2" creationId="{D5368194-51AB-4285-9894-0110C30C150A}"/>
          </ac:spMkLst>
        </pc:spChg>
        <pc:spChg chg="del mod">
          <ac:chgData name="Aula Jwad" userId="da1c8abdb5131450" providerId="LiveId" clId="{80374EBF-8B33-44B9-8624-D13CD114441D}" dt="2023-09-03T08:40:08.681" v="79" actId="12084"/>
          <ac:spMkLst>
            <pc:docMk/>
            <pc:sldMk cId="2101105529" sldId="273"/>
            <ac:spMk id="3" creationId="{57FA2C7C-2DED-E473-18E7-C675A1BFD90C}"/>
          </ac:spMkLst>
        </pc:spChg>
        <pc:graphicFrameChg chg="add mod">
          <ac:chgData name="Aula Jwad" userId="da1c8abdb5131450" providerId="LiveId" clId="{80374EBF-8B33-44B9-8624-D13CD114441D}" dt="2023-10-07T20:09:28.406" v="1013"/>
          <ac:graphicFrameMkLst>
            <pc:docMk/>
            <pc:sldMk cId="2101105529" sldId="273"/>
            <ac:graphicFrameMk id="4" creationId="{41B822F2-6B87-AC4C-4715-049A4153BBFB}"/>
          </ac:graphicFrameMkLst>
        </pc:graphicFrameChg>
      </pc:sldChg>
      <pc:sldChg chg="addSp delSp modSp new mod ord">
        <pc:chgData name="Aula Jwad" userId="da1c8abdb5131450" providerId="LiveId" clId="{80374EBF-8B33-44B9-8624-D13CD114441D}" dt="2023-10-06T20:50:44.713" v="653"/>
        <pc:sldMkLst>
          <pc:docMk/>
          <pc:sldMk cId="2067933717" sldId="274"/>
        </pc:sldMkLst>
        <pc:spChg chg="mod">
          <ac:chgData name="Aula Jwad" userId="da1c8abdb5131450" providerId="LiveId" clId="{80374EBF-8B33-44B9-8624-D13CD114441D}" dt="2023-10-05T22:50:56.749" v="641" actId="207"/>
          <ac:spMkLst>
            <pc:docMk/>
            <pc:sldMk cId="2067933717" sldId="274"/>
            <ac:spMk id="2" creationId="{4F6C57B0-37D7-BF3A-1E60-6E6AF02A74C1}"/>
          </ac:spMkLst>
        </pc:spChg>
        <pc:spChg chg="del mod">
          <ac:chgData name="Aula Jwad" userId="da1c8abdb5131450" providerId="LiveId" clId="{80374EBF-8B33-44B9-8624-D13CD114441D}" dt="2023-10-05T22:27:14.144" v="501" actId="12084"/>
          <ac:spMkLst>
            <pc:docMk/>
            <pc:sldMk cId="2067933717" sldId="274"/>
            <ac:spMk id="3" creationId="{2BF1C6D0-A9DD-4AF4-318D-E11EAF430D8E}"/>
          </ac:spMkLst>
        </pc:spChg>
        <pc:graphicFrameChg chg="add mod">
          <ac:chgData name="Aula Jwad" userId="da1c8abdb5131450" providerId="LiveId" clId="{80374EBF-8B33-44B9-8624-D13CD114441D}" dt="2023-10-06T20:50:44.713" v="653"/>
          <ac:graphicFrameMkLst>
            <pc:docMk/>
            <pc:sldMk cId="2067933717" sldId="274"/>
            <ac:graphicFrameMk id="4" creationId="{DCF0F9C6-376B-0832-135F-7A9719586816}"/>
          </ac:graphicFrameMkLst>
        </pc:graphicFrameChg>
      </pc:sldChg>
      <pc:sldChg chg="new del">
        <pc:chgData name="Aula Jwad" userId="da1c8abdb5131450" providerId="LiveId" clId="{80374EBF-8B33-44B9-8624-D13CD114441D}" dt="2023-10-05T22:21:11.184" v="450" actId="2696"/>
        <pc:sldMkLst>
          <pc:docMk/>
          <pc:sldMk cId="2177414546" sldId="274"/>
        </pc:sldMkLst>
      </pc:sldChg>
      <pc:sldChg chg="addSp delSp modSp new mod">
        <pc:chgData name="Aula Jwad" userId="da1c8abdb5131450" providerId="LiveId" clId="{80374EBF-8B33-44B9-8624-D13CD114441D}" dt="2023-10-06T21:02:44.664" v="664" actId="14100"/>
        <pc:sldMkLst>
          <pc:docMk/>
          <pc:sldMk cId="1341793893" sldId="275"/>
        </pc:sldMkLst>
        <pc:spChg chg="mod">
          <ac:chgData name="Aula Jwad" userId="da1c8abdb5131450" providerId="LiveId" clId="{80374EBF-8B33-44B9-8624-D13CD114441D}" dt="2023-10-06T21:02:32.536" v="661" actId="14100"/>
          <ac:spMkLst>
            <pc:docMk/>
            <pc:sldMk cId="1341793893" sldId="275"/>
            <ac:spMk id="2" creationId="{487108AA-9DC7-C218-821A-11E51EEE0EA6}"/>
          </ac:spMkLst>
        </pc:spChg>
        <pc:spChg chg="del">
          <ac:chgData name="Aula Jwad" userId="da1c8abdb5131450" providerId="LiveId" clId="{80374EBF-8B33-44B9-8624-D13CD114441D}" dt="2023-10-06T21:02:16.758" v="655"/>
          <ac:spMkLst>
            <pc:docMk/>
            <pc:sldMk cId="1341793893" sldId="275"/>
            <ac:spMk id="3" creationId="{9E0AFF52-0B8A-C64D-4191-C8A5B6FC7826}"/>
          </ac:spMkLst>
        </pc:spChg>
        <pc:picChg chg="add mod">
          <ac:chgData name="Aula Jwad" userId="da1c8abdb5131450" providerId="LiveId" clId="{80374EBF-8B33-44B9-8624-D13CD114441D}" dt="2023-10-06T21:02:44.664" v="664" actId="14100"/>
          <ac:picMkLst>
            <pc:docMk/>
            <pc:sldMk cId="1341793893" sldId="275"/>
            <ac:picMk id="4" creationId="{647D1090-D2EB-586E-2C38-036E14E2345D}"/>
          </ac:picMkLst>
        </pc:picChg>
      </pc:sldChg>
      <pc:sldChg chg="modSp new mod">
        <pc:chgData name="Aula Jwad" userId="da1c8abdb5131450" providerId="LiveId" clId="{80374EBF-8B33-44B9-8624-D13CD114441D}" dt="2023-10-14T19:39:59.335" v="1297" actId="20577"/>
        <pc:sldMkLst>
          <pc:docMk/>
          <pc:sldMk cId="394578233" sldId="276"/>
        </pc:sldMkLst>
        <pc:spChg chg="mod">
          <ac:chgData name="Aula Jwad" userId="da1c8abdb5131450" providerId="LiveId" clId="{80374EBF-8B33-44B9-8624-D13CD114441D}" dt="2023-10-14T19:31:31.906" v="1176" actId="27636"/>
          <ac:spMkLst>
            <pc:docMk/>
            <pc:sldMk cId="394578233" sldId="276"/>
            <ac:spMk id="2" creationId="{C92A48EF-A175-4C80-6C66-2DA6979EB95B}"/>
          </ac:spMkLst>
        </pc:spChg>
        <pc:spChg chg="mod">
          <ac:chgData name="Aula Jwad" userId="da1c8abdb5131450" providerId="LiveId" clId="{80374EBF-8B33-44B9-8624-D13CD114441D}" dt="2023-10-14T19:39:59.335" v="1297" actId="20577"/>
          <ac:spMkLst>
            <pc:docMk/>
            <pc:sldMk cId="394578233" sldId="276"/>
            <ac:spMk id="3" creationId="{296DCC0B-FDB7-6218-1874-8B43E13F0767}"/>
          </ac:spMkLst>
        </pc:spChg>
      </pc:sldChg>
      <pc:sldChg chg="new del">
        <pc:chgData name="Aula Jwad" userId="da1c8abdb5131450" providerId="LiveId" clId="{80374EBF-8B33-44B9-8624-D13CD114441D}" dt="2023-10-07T19:38:49.005" v="936" actId="2696"/>
        <pc:sldMkLst>
          <pc:docMk/>
          <pc:sldMk cId="1830247459" sldId="276"/>
        </pc:sldMkLst>
      </pc:sldChg>
    </pc:docChg>
  </pc:docChgLst>
  <pc:docChgLst>
    <pc:chgData name="Aula Jwad" userId="da1c8abdb5131450" providerId="LiveId" clId="{A04ED570-31ED-4219-9720-60D109BF435B}"/>
    <pc:docChg chg="addSld delSld">
      <pc:chgData name="Aula Jwad" userId="da1c8abdb5131450" providerId="LiveId" clId="{A04ED570-31ED-4219-9720-60D109BF435B}" dt="2023-12-02T19:22:46.087" v="1" actId="47"/>
      <pc:docMkLst>
        <pc:docMk/>
      </pc:docMkLst>
      <pc:sldChg chg="new del">
        <pc:chgData name="Aula Jwad" userId="da1c8abdb5131450" providerId="LiveId" clId="{A04ED570-31ED-4219-9720-60D109BF435B}" dt="2023-12-02T19:22:46.087" v="1" actId="47"/>
        <pc:sldMkLst>
          <pc:docMk/>
          <pc:sldMk cId="2686030422" sldId="27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BB20AC-E7A4-4F4D-B86B-3C563128A01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8AB7A8A-0CE8-48DA-AAFE-2EE7CF2A1C65}">
      <dgm:prSet/>
      <dgm:spPr/>
      <dgm:t>
        <a:bodyPr/>
        <a:lstStyle/>
        <a:p>
          <a:r>
            <a:rPr lang="en-US"/>
            <a:t>Patient acceptability due to:</a:t>
          </a:r>
        </a:p>
      </dgm:t>
    </dgm:pt>
    <dgm:pt modelId="{73DD2A34-5E07-4AB3-AC94-A6F357CF6CF0}" type="parTrans" cxnId="{29DE08C1-485E-4BE1-9031-B98D1DF814F1}">
      <dgm:prSet/>
      <dgm:spPr/>
      <dgm:t>
        <a:bodyPr/>
        <a:lstStyle/>
        <a:p>
          <a:endParaRPr lang="en-US"/>
        </a:p>
      </dgm:t>
    </dgm:pt>
    <dgm:pt modelId="{CA85BF68-2818-4582-99DD-3BB7BBF57CD3}" type="sibTrans" cxnId="{29DE08C1-485E-4BE1-9031-B98D1DF814F1}">
      <dgm:prSet/>
      <dgm:spPr/>
      <dgm:t>
        <a:bodyPr/>
        <a:lstStyle/>
        <a:p>
          <a:endParaRPr lang="en-US"/>
        </a:p>
      </dgm:t>
    </dgm:pt>
    <dgm:pt modelId="{85596E04-B66C-41F5-8DFC-AC7F0CA05954}">
      <dgm:prSet/>
      <dgm:spPr/>
      <dgm:t>
        <a:bodyPr/>
        <a:lstStyle/>
        <a:p>
          <a:r>
            <a:rPr lang="en-US"/>
            <a:t>( Portability, Hard to tamper with tablets, Easy to swallow, especially if coated.)</a:t>
          </a:r>
        </a:p>
      </dgm:t>
    </dgm:pt>
    <dgm:pt modelId="{0A87E84E-A828-44C0-9371-EB0E8399AFCC}" type="parTrans" cxnId="{E579CB9F-EC73-4162-968E-0FF730E0294B}">
      <dgm:prSet/>
      <dgm:spPr/>
      <dgm:t>
        <a:bodyPr/>
        <a:lstStyle/>
        <a:p>
          <a:endParaRPr lang="en-US"/>
        </a:p>
      </dgm:t>
    </dgm:pt>
    <dgm:pt modelId="{8E89811A-F7D8-418A-8468-C6E6CD3AA5F2}" type="sibTrans" cxnId="{E579CB9F-EC73-4162-968E-0FF730E0294B}">
      <dgm:prSet/>
      <dgm:spPr/>
      <dgm:t>
        <a:bodyPr/>
        <a:lstStyle/>
        <a:p>
          <a:endParaRPr lang="en-US"/>
        </a:p>
      </dgm:t>
    </dgm:pt>
    <dgm:pt modelId="{91B24596-8704-4EDF-83B9-4FFEB3EED983}">
      <dgm:prSet/>
      <dgm:spPr/>
      <dgm:t>
        <a:bodyPr/>
        <a:lstStyle/>
        <a:p>
          <a:r>
            <a:rPr lang="en-US" dirty="0"/>
            <a:t>Relatively easy to manufacture ( cheap) and package</a:t>
          </a:r>
        </a:p>
      </dgm:t>
    </dgm:pt>
    <dgm:pt modelId="{D4F53450-A5D1-4D06-9352-916A5ED638FF}" type="parTrans" cxnId="{7BF33EB1-B869-4B88-AC20-9799510CFC95}">
      <dgm:prSet/>
      <dgm:spPr/>
      <dgm:t>
        <a:bodyPr/>
        <a:lstStyle/>
        <a:p>
          <a:endParaRPr lang="en-US"/>
        </a:p>
      </dgm:t>
    </dgm:pt>
    <dgm:pt modelId="{0A50A519-E72B-4B12-A7FE-F1A29CFCE966}" type="sibTrans" cxnId="{7BF33EB1-B869-4B88-AC20-9799510CFC95}">
      <dgm:prSet/>
      <dgm:spPr/>
      <dgm:t>
        <a:bodyPr/>
        <a:lstStyle/>
        <a:p>
          <a:endParaRPr lang="en-US"/>
        </a:p>
      </dgm:t>
    </dgm:pt>
    <dgm:pt modelId="{2ACB8D05-EF53-43FC-8BCC-81F7095E6CF2}">
      <dgm:prSet/>
      <dgm:spPr/>
      <dgm:t>
        <a:bodyPr/>
        <a:lstStyle/>
        <a:p>
          <a:r>
            <a:rPr lang="en-US" dirty="0"/>
            <a:t>Provide accurate dosing ( Unit dosage form)</a:t>
          </a:r>
        </a:p>
      </dgm:t>
    </dgm:pt>
    <dgm:pt modelId="{A34C0386-E306-4BF2-9388-9556CBD932DE}" type="parTrans" cxnId="{97ECE0B2-4DC9-4F25-A75F-20102401EF20}">
      <dgm:prSet/>
      <dgm:spPr/>
      <dgm:t>
        <a:bodyPr/>
        <a:lstStyle/>
        <a:p>
          <a:endParaRPr lang="en-US"/>
        </a:p>
      </dgm:t>
    </dgm:pt>
    <dgm:pt modelId="{75625144-2F73-4908-BB08-854F5CC4C77A}" type="sibTrans" cxnId="{97ECE0B2-4DC9-4F25-A75F-20102401EF20}">
      <dgm:prSet/>
      <dgm:spPr/>
      <dgm:t>
        <a:bodyPr/>
        <a:lstStyle/>
        <a:p>
          <a:endParaRPr lang="en-US"/>
        </a:p>
      </dgm:t>
    </dgm:pt>
    <dgm:pt modelId="{BF3C2521-5623-47BC-98E7-A7F6843ECFA4}">
      <dgm:prSet/>
      <dgm:spPr/>
      <dgm:t>
        <a:bodyPr/>
        <a:lstStyle/>
        <a:p>
          <a:r>
            <a:rPr lang="en-US"/>
            <a:t>Increased stability of the drug when compared to liquid dosage forms.</a:t>
          </a:r>
        </a:p>
      </dgm:t>
    </dgm:pt>
    <dgm:pt modelId="{2016E5FB-13EC-4086-9040-95C7F4389AA2}" type="parTrans" cxnId="{014E2412-F564-464E-A277-8B9241582FDE}">
      <dgm:prSet/>
      <dgm:spPr/>
      <dgm:t>
        <a:bodyPr/>
        <a:lstStyle/>
        <a:p>
          <a:endParaRPr lang="en-US"/>
        </a:p>
      </dgm:t>
    </dgm:pt>
    <dgm:pt modelId="{F76ABA2C-EF67-4B0C-BF5E-0F5FA4356C3B}" type="sibTrans" cxnId="{014E2412-F564-464E-A277-8B9241582FDE}">
      <dgm:prSet/>
      <dgm:spPr/>
      <dgm:t>
        <a:bodyPr/>
        <a:lstStyle/>
        <a:p>
          <a:endParaRPr lang="en-US"/>
        </a:p>
      </dgm:t>
    </dgm:pt>
    <dgm:pt modelId="{EA794DD8-BA37-43F2-AB01-DB891BF75DB4}">
      <dgm:prSet/>
      <dgm:spPr/>
      <dgm:t>
        <a:bodyPr/>
        <a:lstStyle/>
        <a:p>
          <a:r>
            <a:rPr lang="en-US"/>
            <a:t>Product identification is easy especially with use of imprints.</a:t>
          </a:r>
        </a:p>
      </dgm:t>
    </dgm:pt>
    <dgm:pt modelId="{875E07F8-454B-48CE-934D-4D67593B27EC}" type="parTrans" cxnId="{010DF872-608C-493D-9710-131576234A14}">
      <dgm:prSet/>
      <dgm:spPr/>
      <dgm:t>
        <a:bodyPr/>
        <a:lstStyle/>
        <a:p>
          <a:endParaRPr lang="en-US"/>
        </a:p>
      </dgm:t>
    </dgm:pt>
    <dgm:pt modelId="{F1EF19F3-4F1A-4712-AE38-782820232C8C}" type="sibTrans" cxnId="{010DF872-608C-493D-9710-131576234A14}">
      <dgm:prSet/>
      <dgm:spPr/>
      <dgm:t>
        <a:bodyPr/>
        <a:lstStyle/>
        <a:p>
          <a:endParaRPr lang="en-US"/>
        </a:p>
      </dgm:t>
    </dgm:pt>
    <dgm:pt modelId="{9E8AB20A-7CAC-4B88-9F4D-A5C1AF4B7DD2}">
      <dgm:prSet/>
      <dgm:spPr/>
      <dgm:t>
        <a:bodyPr/>
        <a:lstStyle/>
        <a:p>
          <a:r>
            <a:rPr lang="en-US" dirty="0"/>
            <a:t>Can be coated or designed for delayed release.</a:t>
          </a:r>
        </a:p>
      </dgm:t>
    </dgm:pt>
    <dgm:pt modelId="{39423793-80CA-4013-9AD8-7F1BD169793B}" type="parTrans" cxnId="{FF27E257-BDF5-431A-9A2A-B97D338D86BE}">
      <dgm:prSet/>
      <dgm:spPr/>
      <dgm:t>
        <a:bodyPr/>
        <a:lstStyle/>
        <a:p>
          <a:endParaRPr lang="en-US"/>
        </a:p>
      </dgm:t>
    </dgm:pt>
    <dgm:pt modelId="{9A215270-AEAF-4C14-BCBE-E3C74C315C8F}" type="sibTrans" cxnId="{FF27E257-BDF5-431A-9A2A-B97D338D86BE}">
      <dgm:prSet/>
      <dgm:spPr/>
      <dgm:t>
        <a:bodyPr/>
        <a:lstStyle/>
        <a:p>
          <a:endParaRPr lang="en-US"/>
        </a:p>
      </dgm:t>
    </dgm:pt>
    <dgm:pt modelId="{6B83C373-A925-491F-838B-14C9F519B340}" type="pres">
      <dgm:prSet presAssocID="{0BBB20AC-E7A4-4F4D-B86B-3C563128A013}" presName="linear" presStyleCnt="0">
        <dgm:presLayoutVars>
          <dgm:animLvl val="lvl"/>
          <dgm:resizeHandles val="exact"/>
        </dgm:presLayoutVars>
      </dgm:prSet>
      <dgm:spPr/>
    </dgm:pt>
    <dgm:pt modelId="{3A7DB2EF-4282-4239-9948-3E501A686551}" type="pres">
      <dgm:prSet presAssocID="{48AB7A8A-0CE8-48DA-AAFE-2EE7CF2A1C65}" presName="parentText" presStyleLbl="node1" presStyleIdx="0" presStyleCnt="6">
        <dgm:presLayoutVars>
          <dgm:chMax val="0"/>
          <dgm:bulletEnabled val="1"/>
        </dgm:presLayoutVars>
      </dgm:prSet>
      <dgm:spPr/>
    </dgm:pt>
    <dgm:pt modelId="{9A012207-F7F4-4FE5-B0D8-03737712B031}" type="pres">
      <dgm:prSet presAssocID="{48AB7A8A-0CE8-48DA-AAFE-2EE7CF2A1C65}" presName="childText" presStyleLbl="revTx" presStyleIdx="0" presStyleCnt="1">
        <dgm:presLayoutVars>
          <dgm:bulletEnabled val="1"/>
        </dgm:presLayoutVars>
      </dgm:prSet>
      <dgm:spPr/>
    </dgm:pt>
    <dgm:pt modelId="{30326C76-D20B-4F28-97CD-1AEBFBAC6C56}" type="pres">
      <dgm:prSet presAssocID="{91B24596-8704-4EDF-83B9-4FFEB3EED983}" presName="parentText" presStyleLbl="node1" presStyleIdx="1" presStyleCnt="6">
        <dgm:presLayoutVars>
          <dgm:chMax val="0"/>
          <dgm:bulletEnabled val="1"/>
        </dgm:presLayoutVars>
      </dgm:prSet>
      <dgm:spPr/>
    </dgm:pt>
    <dgm:pt modelId="{CFA67211-0A7B-4913-8022-81B0EA8BB130}" type="pres">
      <dgm:prSet presAssocID="{0A50A519-E72B-4B12-A7FE-F1A29CFCE966}" presName="spacer" presStyleCnt="0"/>
      <dgm:spPr/>
    </dgm:pt>
    <dgm:pt modelId="{5A1FD2B0-D59B-48B8-9CF5-BB8D2A58703D}" type="pres">
      <dgm:prSet presAssocID="{2ACB8D05-EF53-43FC-8BCC-81F7095E6CF2}" presName="parentText" presStyleLbl="node1" presStyleIdx="2" presStyleCnt="6">
        <dgm:presLayoutVars>
          <dgm:chMax val="0"/>
          <dgm:bulletEnabled val="1"/>
        </dgm:presLayoutVars>
      </dgm:prSet>
      <dgm:spPr/>
    </dgm:pt>
    <dgm:pt modelId="{0D065B03-2EEB-4C03-981B-99E76D451E0A}" type="pres">
      <dgm:prSet presAssocID="{75625144-2F73-4908-BB08-854F5CC4C77A}" presName="spacer" presStyleCnt="0"/>
      <dgm:spPr/>
    </dgm:pt>
    <dgm:pt modelId="{0DA47FCE-63AA-4801-A953-9B08489E17C2}" type="pres">
      <dgm:prSet presAssocID="{BF3C2521-5623-47BC-98E7-A7F6843ECFA4}" presName="parentText" presStyleLbl="node1" presStyleIdx="3" presStyleCnt="6">
        <dgm:presLayoutVars>
          <dgm:chMax val="0"/>
          <dgm:bulletEnabled val="1"/>
        </dgm:presLayoutVars>
      </dgm:prSet>
      <dgm:spPr/>
    </dgm:pt>
    <dgm:pt modelId="{85588148-7D9B-416B-A687-F60464519FF4}" type="pres">
      <dgm:prSet presAssocID="{F76ABA2C-EF67-4B0C-BF5E-0F5FA4356C3B}" presName="spacer" presStyleCnt="0"/>
      <dgm:spPr/>
    </dgm:pt>
    <dgm:pt modelId="{4369BB17-3805-414C-A3DF-A5FFB70C88CD}" type="pres">
      <dgm:prSet presAssocID="{EA794DD8-BA37-43F2-AB01-DB891BF75DB4}" presName="parentText" presStyleLbl="node1" presStyleIdx="4" presStyleCnt="6">
        <dgm:presLayoutVars>
          <dgm:chMax val="0"/>
          <dgm:bulletEnabled val="1"/>
        </dgm:presLayoutVars>
      </dgm:prSet>
      <dgm:spPr/>
    </dgm:pt>
    <dgm:pt modelId="{51DDC345-A41D-4C10-8182-18B58D216272}" type="pres">
      <dgm:prSet presAssocID="{F1EF19F3-4F1A-4712-AE38-782820232C8C}" presName="spacer" presStyleCnt="0"/>
      <dgm:spPr/>
    </dgm:pt>
    <dgm:pt modelId="{54586EE1-2A83-4C4A-8D22-919E3FB6C40F}" type="pres">
      <dgm:prSet presAssocID="{9E8AB20A-7CAC-4B88-9F4D-A5C1AF4B7DD2}" presName="parentText" presStyleLbl="node1" presStyleIdx="5" presStyleCnt="6">
        <dgm:presLayoutVars>
          <dgm:chMax val="0"/>
          <dgm:bulletEnabled val="1"/>
        </dgm:presLayoutVars>
      </dgm:prSet>
      <dgm:spPr/>
    </dgm:pt>
  </dgm:ptLst>
  <dgm:cxnLst>
    <dgm:cxn modelId="{E2C1210B-44B3-4AAD-81F6-2082A9E87B61}" type="presOf" srcId="{EA794DD8-BA37-43F2-AB01-DB891BF75DB4}" destId="{4369BB17-3805-414C-A3DF-A5FFB70C88CD}" srcOrd="0" destOrd="0" presId="urn:microsoft.com/office/officeart/2005/8/layout/vList2"/>
    <dgm:cxn modelId="{C15E7A0E-FE27-47F4-8749-116709D31CF6}" type="presOf" srcId="{0BBB20AC-E7A4-4F4D-B86B-3C563128A013}" destId="{6B83C373-A925-491F-838B-14C9F519B340}" srcOrd="0" destOrd="0" presId="urn:microsoft.com/office/officeart/2005/8/layout/vList2"/>
    <dgm:cxn modelId="{014E2412-F564-464E-A277-8B9241582FDE}" srcId="{0BBB20AC-E7A4-4F4D-B86B-3C563128A013}" destId="{BF3C2521-5623-47BC-98E7-A7F6843ECFA4}" srcOrd="3" destOrd="0" parTransId="{2016E5FB-13EC-4086-9040-95C7F4389AA2}" sibTransId="{F76ABA2C-EF67-4B0C-BF5E-0F5FA4356C3B}"/>
    <dgm:cxn modelId="{4B3FF41D-EDAA-4969-8BDE-0239D12EBF71}" type="presOf" srcId="{BF3C2521-5623-47BC-98E7-A7F6843ECFA4}" destId="{0DA47FCE-63AA-4801-A953-9B08489E17C2}" srcOrd="0" destOrd="0" presId="urn:microsoft.com/office/officeart/2005/8/layout/vList2"/>
    <dgm:cxn modelId="{CBA40B5D-2C44-4278-9504-121057A65922}" type="presOf" srcId="{48AB7A8A-0CE8-48DA-AAFE-2EE7CF2A1C65}" destId="{3A7DB2EF-4282-4239-9948-3E501A686551}" srcOrd="0" destOrd="0" presId="urn:microsoft.com/office/officeart/2005/8/layout/vList2"/>
    <dgm:cxn modelId="{010DF872-608C-493D-9710-131576234A14}" srcId="{0BBB20AC-E7A4-4F4D-B86B-3C563128A013}" destId="{EA794DD8-BA37-43F2-AB01-DB891BF75DB4}" srcOrd="4" destOrd="0" parTransId="{875E07F8-454B-48CE-934D-4D67593B27EC}" sibTransId="{F1EF19F3-4F1A-4712-AE38-782820232C8C}"/>
    <dgm:cxn modelId="{FF27E257-BDF5-431A-9A2A-B97D338D86BE}" srcId="{0BBB20AC-E7A4-4F4D-B86B-3C563128A013}" destId="{9E8AB20A-7CAC-4B88-9F4D-A5C1AF4B7DD2}" srcOrd="5" destOrd="0" parTransId="{39423793-80CA-4013-9AD8-7F1BD169793B}" sibTransId="{9A215270-AEAF-4C14-BCBE-E3C74C315C8F}"/>
    <dgm:cxn modelId="{731C3B59-32E7-488F-9D39-7A24456B960A}" type="presOf" srcId="{91B24596-8704-4EDF-83B9-4FFEB3EED983}" destId="{30326C76-D20B-4F28-97CD-1AEBFBAC6C56}" srcOrd="0" destOrd="0" presId="urn:microsoft.com/office/officeart/2005/8/layout/vList2"/>
    <dgm:cxn modelId="{AE869594-BD33-4657-817E-F66B5D652E06}" type="presOf" srcId="{85596E04-B66C-41F5-8DFC-AC7F0CA05954}" destId="{9A012207-F7F4-4FE5-B0D8-03737712B031}" srcOrd="0" destOrd="0" presId="urn:microsoft.com/office/officeart/2005/8/layout/vList2"/>
    <dgm:cxn modelId="{E579CB9F-EC73-4162-968E-0FF730E0294B}" srcId="{48AB7A8A-0CE8-48DA-AAFE-2EE7CF2A1C65}" destId="{85596E04-B66C-41F5-8DFC-AC7F0CA05954}" srcOrd="0" destOrd="0" parTransId="{0A87E84E-A828-44C0-9371-EB0E8399AFCC}" sibTransId="{8E89811A-F7D8-418A-8468-C6E6CD3AA5F2}"/>
    <dgm:cxn modelId="{EA5BFEB0-A6E3-4529-8820-AD3D09A76941}" type="presOf" srcId="{2ACB8D05-EF53-43FC-8BCC-81F7095E6CF2}" destId="{5A1FD2B0-D59B-48B8-9CF5-BB8D2A58703D}" srcOrd="0" destOrd="0" presId="urn:microsoft.com/office/officeart/2005/8/layout/vList2"/>
    <dgm:cxn modelId="{7BF33EB1-B869-4B88-AC20-9799510CFC95}" srcId="{0BBB20AC-E7A4-4F4D-B86B-3C563128A013}" destId="{91B24596-8704-4EDF-83B9-4FFEB3EED983}" srcOrd="1" destOrd="0" parTransId="{D4F53450-A5D1-4D06-9352-916A5ED638FF}" sibTransId="{0A50A519-E72B-4B12-A7FE-F1A29CFCE966}"/>
    <dgm:cxn modelId="{97ECE0B2-4DC9-4F25-A75F-20102401EF20}" srcId="{0BBB20AC-E7A4-4F4D-B86B-3C563128A013}" destId="{2ACB8D05-EF53-43FC-8BCC-81F7095E6CF2}" srcOrd="2" destOrd="0" parTransId="{A34C0386-E306-4BF2-9388-9556CBD932DE}" sibTransId="{75625144-2F73-4908-BB08-854F5CC4C77A}"/>
    <dgm:cxn modelId="{29DE08C1-485E-4BE1-9031-B98D1DF814F1}" srcId="{0BBB20AC-E7A4-4F4D-B86B-3C563128A013}" destId="{48AB7A8A-0CE8-48DA-AAFE-2EE7CF2A1C65}" srcOrd="0" destOrd="0" parTransId="{73DD2A34-5E07-4AB3-AC94-A6F357CF6CF0}" sibTransId="{CA85BF68-2818-4582-99DD-3BB7BBF57CD3}"/>
    <dgm:cxn modelId="{EABEF5F8-F74D-4BD0-9D64-E0E0A3D0DA4F}" type="presOf" srcId="{9E8AB20A-7CAC-4B88-9F4D-A5C1AF4B7DD2}" destId="{54586EE1-2A83-4C4A-8D22-919E3FB6C40F}" srcOrd="0" destOrd="0" presId="urn:microsoft.com/office/officeart/2005/8/layout/vList2"/>
    <dgm:cxn modelId="{FB1FF0DB-3C54-4962-BB43-0F7CC69EAB85}" type="presParOf" srcId="{6B83C373-A925-491F-838B-14C9F519B340}" destId="{3A7DB2EF-4282-4239-9948-3E501A686551}" srcOrd="0" destOrd="0" presId="urn:microsoft.com/office/officeart/2005/8/layout/vList2"/>
    <dgm:cxn modelId="{726CC5F2-5DAB-46D0-BFF0-A65B9625A98E}" type="presParOf" srcId="{6B83C373-A925-491F-838B-14C9F519B340}" destId="{9A012207-F7F4-4FE5-B0D8-03737712B031}" srcOrd="1" destOrd="0" presId="urn:microsoft.com/office/officeart/2005/8/layout/vList2"/>
    <dgm:cxn modelId="{5DD6A695-9230-4AEE-904F-55321EED8BC2}" type="presParOf" srcId="{6B83C373-A925-491F-838B-14C9F519B340}" destId="{30326C76-D20B-4F28-97CD-1AEBFBAC6C56}" srcOrd="2" destOrd="0" presId="urn:microsoft.com/office/officeart/2005/8/layout/vList2"/>
    <dgm:cxn modelId="{3CECF66A-F4E5-406E-B127-63F8AF637E61}" type="presParOf" srcId="{6B83C373-A925-491F-838B-14C9F519B340}" destId="{CFA67211-0A7B-4913-8022-81B0EA8BB130}" srcOrd="3" destOrd="0" presId="urn:microsoft.com/office/officeart/2005/8/layout/vList2"/>
    <dgm:cxn modelId="{AAB706B0-A958-4A8E-8D37-F2F0DA3CB260}" type="presParOf" srcId="{6B83C373-A925-491F-838B-14C9F519B340}" destId="{5A1FD2B0-D59B-48B8-9CF5-BB8D2A58703D}" srcOrd="4" destOrd="0" presId="urn:microsoft.com/office/officeart/2005/8/layout/vList2"/>
    <dgm:cxn modelId="{9F705479-9069-4F42-AA6C-FA41C6DCE49E}" type="presParOf" srcId="{6B83C373-A925-491F-838B-14C9F519B340}" destId="{0D065B03-2EEB-4C03-981B-99E76D451E0A}" srcOrd="5" destOrd="0" presId="urn:microsoft.com/office/officeart/2005/8/layout/vList2"/>
    <dgm:cxn modelId="{29F67EBF-6513-4820-BD43-865802E9B5F1}" type="presParOf" srcId="{6B83C373-A925-491F-838B-14C9F519B340}" destId="{0DA47FCE-63AA-4801-A953-9B08489E17C2}" srcOrd="6" destOrd="0" presId="urn:microsoft.com/office/officeart/2005/8/layout/vList2"/>
    <dgm:cxn modelId="{74FA1C9D-A132-4592-A1A6-FD30919E372F}" type="presParOf" srcId="{6B83C373-A925-491F-838B-14C9F519B340}" destId="{85588148-7D9B-416B-A687-F60464519FF4}" srcOrd="7" destOrd="0" presId="urn:microsoft.com/office/officeart/2005/8/layout/vList2"/>
    <dgm:cxn modelId="{022B9668-5BB9-440A-B5CA-25054A3A9C30}" type="presParOf" srcId="{6B83C373-A925-491F-838B-14C9F519B340}" destId="{4369BB17-3805-414C-A3DF-A5FFB70C88CD}" srcOrd="8" destOrd="0" presId="urn:microsoft.com/office/officeart/2005/8/layout/vList2"/>
    <dgm:cxn modelId="{F5C5B85A-AE54-4A16-B3B2-5CF78E7F4083}" type="presParOf" srcId="{6B83C373-A925-491F-838B-14C9F519B340}" destId="{51DDC345-A41D-4C10-8182-18B58D216272}" srcOrd="9" destOrd="0" presId="urn:microsoft.com/office/officeart/2005/8/layout/vList2"/>
    <dgm:cxn modelId="{F94ACEA9-9F5F-4D6C-896D-01B4CB12A9D2}" type="presParOf" srcId="{6B83C373-A925-491F-838B-14C9F519B340}" destId="{54586EE1-2A83-4C4A-8D22-919E3FB6C40F}"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797004-CF18-43F5-A058-FA4A20BDA01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9EAFD4B-502A-4FC5-A074-78ABC3F57A79}">
      <dgm:prSet/>
      <dgm:spPr/>
      <dgm:t>
        <a:bodyPr/>
        <a:lstStyle/>
        <a:p>
          <a:r>
            <a:rPr lang="en-US" dirty="0"/>
            <a:t>Formulation difficulties, if the drug resists compression (amorphous nature, low-density).</a:t>
          </a:r>
        </a:p>
      </dgm:t>
    </dgm:pt>
    <dgm:pt modelId="{B842BA0B-9B81-4FC9-95CF-0FE6B0246845}" type="parTrans" cxnId="{69C16208-E286-4299-959D-9F36BE18C2CF}">
      <dgm:prSet/>
      <dgm:spPr/>
      <dgm:t>
        <a:bodyPr/>
        <a:lstStyle/>
        <a:p>
          <a:endParaRPr lang="en-US"/>
        </a:p>
      </dgm:t>
    </dgm:pt>
    <dgm:pt modelId="{2316E086-2218-479F-A712-CBB9098CEA69}" type="sibTrans" cxnId="{69C16208-E286-4299-959D-9F36BE18C2CF}">
      <dgm:prSet/>
      <dgm:spPr/>
      <dgm:t>
        <a:bodyPr/>
        <a:lstStyle/>
        <a:p>
          <a:endParaRPr lang="en-US"/>
        </a:p>
      </dgm:t>
    </dgm:pt>
    <dgm:pt modelId="{0AA45F8C-455D-472A-BB95-CCB0E6E2EB88}">
      <dgm:prSet/>
      <dgm:spPr/>
      <dgm:t>
        <a:bodyPr/>
        <a:lstStyle/>
        <a:p>
          <a:r>
            <a:rPr lang="en-US"/>
            <a:t>Some drugs have poor wetting or poor water solubility or poor dissolution which might affect the drug’s bioavailability.</a:t>
          </a:r>
        </a:p>
      </dgm:t>
    </dgm:pt>
    <dgm:pt modelId="{E5E53036-A036-4908-AA4C-A06A4A6A9E90}" type="parTrans" cxnId="{F07CE812-66F1-49A8-8BAB-81C252D0E9EF}">
      <dgm:prSet/>
      <dgm:spPr/>
      <dgm:t>
        <a:bodyPr/>
        <a:lstStyle/>
        <a:p>
          <a:endParaRPr lang="en-US"/>
        </a:p>
      </dgm:t>
    </dgm:pt>
    <dgm:pt modelId="{97E0B649-E46C-44CC-81C0-6AAF5F162836}" type="sibTrans" cxnId="{F07CE812-66F1-49A8-8BAB-81C252D0E9EF}">
      <dgm:prSet/>
      <dgm:spPr/>
      <dgm:t>
        <a:bodyPr/>
        <a:lstStyle/>
        <a:p>
          <a:endParaRPr lang="en-US"/>
        </a:p>
      </dgm:t>
    </dgm:pt>
    <dgm:pt modelId="{538987A0-8E68-4C32-B2B0-2CE7F980CE67}">
      <dgm:prSet/>
      <dgm:spPr/>
      <dgm:t>
        <a:bodyPr/>
        <a:lstStyle/>
        <a:p>
          <a:r>
            <a:rPr lang="en-US"/>
            <a:t>Q/Suggest an alternative dosage form??</a:t>
          </a:r>
        </a:p>
      </dgm:t>
    </dgm:pt>
    <dgm:pt modelId="{8F9488FD-06A4-428F-A582-D0230DBE88F5}" type="parTrans" cxnId="{D5B8517B-2195-4FB0-AD75-27B7BEC0DC02}">
      <dgm:prSet/>
      <dgm:spPr/>
      <dgm:t>
        <a:bodyPr/>
        <a:lstStyle/>
        <a:p>
          <a:endParaRPr lang="en-US"/>
        </a:p>
      </dgm:t>
    </dgm:pt>
    <dgm:pt modelId="{53F16FEE-1B10-4D9E-8982-0F1BAB20894A}" type="sibTrans" cxnId="{D5B8517B-2195-4FB0-AD75-27B7BEC0DC02}">
      <dgm:prSet/>
      <dgm:spPr/>
      <dgm:t>
        <a:bodyPr/>
        <a:lstStyle/>
        <a:p>
          <a:endParaRPr lang="en-US"/>
        </a:p>
      </dgm:t>
    </dgm:pt>
    <dgm:pt modelId="{6B9D35D4-F924-4F63-9A37-7D03FDD61C2B}">
      <dgm:prSet/>
      <dgm:spPr/>
      <dgm:t>
        <a:bodyPr/>
        <a:lstStyle/>
        <a:p>
          <a:r>
            <a:rPr lang="en-US" dirty="0"/>
            <a:t>Bitter taste drugs or drugs sensitive to oxygen or moisture might require encapsulation or coating.</a:t>
          </a:r>
        </a:p>
      </dgm:t>
    </dgm:pt>
    <dgm:pt modelId="{558A9884-5FD0-4673-91C3-74AD6551208B}" type="parTrans" cxnId="{C36AE920-4492-4A35-9C4B-74C02BA5AF87}">
      <dgm:prSet/>
      <dgm:spPr/>
      <dgm:t>
        <a:bodyPr/>
        <a:lstStyle/>
        <a:p>
          <a:endParaRPr lang="en-US"/>
        </a:p>
      </dgm:t>
    </dgm:pt>
    <dgm:pt modelId="{5B13C163-6169-49A4-85A1-9B9C5587C671}" type="sibTrans" cxnId="{C36AE920-4492-4A35-9C4B-74C02BA5AF87}">
      <dgm:prSet/>
      <dgm:spPr/>
      <dgm:t>
        <a:bodyPr/>
        <a:lstStyle/>
        <a:p>
          <a:endParaRPr lang="en-US"/>
        </a:p>
      </dgm:t>
    </dgm:pt>
    <dgm:pt modelId="{7E642FC4-A1BC-4910-90A4-9A127EBC5266}">
      <dgm:prSet/>
      <dgm:spPr/>
      <dgm:t>
        <a:bodyPr/>
        <a:lstStyle/>
        <a:p>
          <a:r>
            <a:rPr lang="en-US"/>
            <a:t>Not suitable for liquid drugs.</a:t>
          </a:r>
        </a:p>
      </dgm:t>
    </dgm:pt>
    <dgm:pt modelId="{257B367C-7433-4716-95D6-61662B2D14C3}" type="parTrans" cxnId="{218352AC-FB81-423B-85B7-BA5C0195BFAD}">
      <dgm:prSet/>
      <dgm:spPr/>
      <dgm:t>
        <a:bodyPr/>
        <a:lstStyle/>
        <a:p>
          <a:endParaRPr lang="en-US"/>
        </a:p>
      </dgm:t>
    </dgm:pt>
    <dgm:pt modelId="{2AFAE56A-E454-4D40-A553-758BC55A3C16}" type="sibTrans" cxnId="{218352AC-FB81-423B-85B7-BA5C0195BFAD}">
      <dgm:prSet/>
      <dgm:spPr/>
      <dgm:t>
        <a:bodyPr/>
        <a:lstStyle/>
        <a:p>
          <a:endParaRPr lang="en-US"/>
        </a:p>
      </dgm:t>
    </dgm:pt>
    <dgm:pt modelId="{E3017F08-3D59-4544-81A6-7C2124E63B93}" type="pres">
      <dgm:prSet presAssocID="{EC797004-CF18-43F5-A058-FA4A20BDA018}" presName="linear" presStyleCnt="0">
        <dgm:presLayoutVars>
          <dgm:animLvl val="lvl"/>
          <dgm:resizeHandles val="exact"/>
        </dgm:presLayoutVars>
      </dgm:prSet>
      <dgm:spPr/>
    </dgm:pt>
    <dgm:pt modelId="{8C134109-1300-4501-86D0-D6BC62F2457C}" type="pres">
      <dgm:prSet presAssocID="{C9EAFD4B-502A-4FC5-A074-78ABC3F57A79}" presName="parentText" presStyleLbl="node1" presStyleIdx="0" presStyleCnt="4">
        <dgm:presLayoutVars>
          <dgm:chMax val="0"/>
          <dgm:bulletEnabled val="1"/>
        </dgm:presLayoutVars>
      </dgm:prSet>
      <dgm:spPr/>
    </dgm:pt>
    <dgm:pt modelId="{17F5F106-2499-4885-BB81-06E2EB96B264}" type="pres">
      <dgm:prSet presAssocID="{2316E086-2218-479F-A712-CBB9098CEA69}" presName="spacer" presStyleCnt="0"/>
      <dgm:spPr/>
    </dgm:pt>
    <dgm:pt modelId="{42C8569A-6CE6-4E1D-A7E7-E780E902D0F0}" type="pres">
      <dgm:prSet presAssocID="{0AA45F8C-455D-472A-BB95-CCB0E6E2EB88}" presName="parentText" presStyleLbl="node1" presStyleIdx="1" presStyleCnt="4">
        <dgm:presLayoutVars>
          <dgm:chMax val="0"/>
          <dgm:bulletEnabled val="1"/>
        </dgm:presLayoutVars>
      </dgm:prSet>
      <dgm:spPr/>
    </dgm:pt>
    <dgm:pt modelId="{1EF4E445-D126-46E6-9E4D-05C656827F6A}" type="pres">
      <dgm:prSet presAssocID="{0AA45F8C-455D-472A-BB95-CCB0E6E2EB88}" presName="childText" presStyleLbl="revTx" presStyleIdx="0" presStyleCnt="1">
        <dgm:presLayoutVars>
          <dgm:bulletEnabled val="1"/>
        </dgm:presLayoutVars>
      </dgm:prSet>
      <dgm:spPr/>
    </dgm:pt>
    <dgm:pt modelId="{46556D33-B9F0-4703-8362-4D3C7A5E6D90}" type="pres">
      <dgm:prSet presAssocID="{6B9D35D4-F924-4F63-9A37-7D03FDD61C2B}" presName="parentText" presStyleLbl="node1" presStyleIdx="2" presStyleCnt="4">
        <dgm:presLayoutVars>
          <dgm:chMax val="0"/>
          <dgm:bulletEnabled val="1"/>
        </dgm:presLayoutVars>
      </dgm:prSet>
      <dgm:spPr/>
    </dgm:pt>
    <dgm:pt modelId="{4B4BC5BA-1C20-46D7-8AFC-346CA3CA3234}" type="pres">
      <dgm:prSet presAssocID="{5B13C163-6169-49A4-85A1-9B9C5587C671}" presName="spacer" presStyleCnt="0"/>
      <dgm:spPr/>
    </dgm:pt>
    <dgm:pt modelId="{F3C57F21-4C2E-4F7B-86FB-4C13B29A89E3}" type="pres">
      <dgm:prSet presAssocID="{7E642FC4-A1BC-4910-90A4-9A127EBC5266}" presName="parentText" presStyleLbl="node1" presStyleIdx="3" presStyleCnt="4">
        <dgm:presLayoutVars>
          <dgm:chMax val="0"/>
          <dgm:bulletEnabled val="1"/>
        </dgm:presLayoutVars>
      </dgm:prSet>
      <dgm:spPr/>
    </dgm:pt>
  </dgm:ptLst>
  <dgm:cxnLst>
    <dgm:cxn modelId="{69C16208-E286-4299-959D-9F36BE18C2CF}" srcId="{EC797004-CF18-43F5-A058-FA4A20BDA018}" destId="{C9EAFD4B-502A-4FC5-A074-78ABC3F57A79}" srcOrd="0" destOrd="0" parTransId="{B842BA0B-9B81-4FC9-95CF-0FE6B0246845}" sibTransId="{2316E086-2218-479F-A712-CBB9098CEA69}"/>
    <dgm:cxn modelId="{F07CE812-66F1-49A8-8BAB-81C252D0E9EF}" srcId="{EC797004-CF18-43F5-A058-FA4A20BDA018}" destId="{0AA45F8C-455D-472A-BB95-CCB0E6E2EB88}" srcOrd="1" destOrd="0" parTransId="{E5E53036-A036-4908-AA4C-A06A4A6A9E90}" sibTransId="{97E0B649-E46C-44CC-81C0-6AAF5F162836}"/>
    <dgm:cxn modelId="{C36AE920-4492-4A35-9C4B-74C02BA5AF87}" srcId="{EC797004-CF18-43F5-A058-FA4A20BDA018}" destId="{6B9D35D4-F924-4F63-9A37-7D03FDD61C2B}" srcOrd="2" destOrd="0" parTransId="{558A9884-5FD0-4673-91C3-74AD6551208B}" sibTransId="{5B13C163-6169-49A4-85A1-9B9C5587C671}"/>
    <dgm:cxn modelId="{F1077253-ED23-4303-B02C-A6CE3467CC0C}" type="presOf" srcId="{6B9D35D4-F924-4F63-9A37-7D03FDD61C2B}" destId="{46556D33-B9F0-4703-8362-4D3C7A5E6D90}" srcOrd="0" destOrd="0" presId="urn:microsoft.com/office/officeart/2005/8/layout/vList2"/>
    <dgm:cxn modelId="{D5B8517B-2195-4FB0-AD75-27B7BEC0DC02}" srcId="{0AA45F8C-455D-472A-BB95-CCB0E6E2EB88}" destId="{538987A0-8E68-4C32-B2B0-2CE7F980CE67}" srcOrd="0" destOrd="0" parTransId="{8F9488FD-06A4-428F-A582-D0230DBE88F5}" sibTransId="{53F16FEE-1B10-4D9E-8982-0F1BAB20894A}"/>
    <dgm:cxn modelId="{37800A7E-9D79-41F9-A2FB-CAA06B09A966}" type="presOf" srcId="{EC797004-CF18-43F5-A058-FA4A20BDA018}" destId="{E3017F08-3D59-4544-81A6-7C2124E63B93}" srcOrd="0" destOrd="0" presId="urn:microsoft.com/office/officeart/2005/8/layout/vList2"/>
    <dgm:cxn modelId="{1B1FBD93-4F3B-425F-83F7-D5B2708A2DEA}" type="presOf" srcId="{C9EAFD4B-502A-4FC5-A074-78ABC3F57A79}" destId="{8C134109-1300-4501-86D0-D6BC62F2457C}" srcOrd="0" destOrd="0" presId="urn:microsoft.com/office/officeart/2005/8/layout/vList2"/>
    <dgm:cxn modelId="{218352AC-FB81-423B-85B7-BA5C0195BFAD}" srcId="{EC797004-CF18-43F5-A058-FA4A20BDA018}" destId="{7E642FC4-A1BC-4910-90A4-9A127EBC5266}" srcOrd="3" destOrd="0" parTransId="{257B367C-7433-4716-95D6-61662B2D14C3}" sibTransId="{2AFAE56A-E454-4D40-A553-758BC55A3C16}"/>
    <dgm:cxn modelId="{19187AB9-E748-48BC-86D9-610A98965F24}" type="presOf" srcId="{7E642FC4-A1BC-4910-90A4-9A127EBC5266}" destId="{F3C57F21-4C2E-4F7B-86FB-4C13B29A89E3}" srcOrd="0" destOrd="0" presId="urn:microsoft.com/office/officeart/2005/8/layout/vList2"/>
    <dgm:cxn modelId="{BACEC6F0-5807-4C10-8721-24F5109627A9}" type="presOf" srcId="{0AA45F8C-455D-472A-BB95-CCB0E6E2EB88}" destId="{42C8569A-6CE6-4E1D-A7E7-E780E902D0F0}" srcOrd="0" destOrd="0" presId="urn:microsoft.com/office/officeart/2005/8/layout/vList2"/>
    <dgm:cxn modelId="{D30685F5-CB31-497F-9A74-6B5B7FAF88F0}" type="presOf" srcId="{538987A0-8E68-4C32-B2B0-2CE7F980CE67}" destId="{1EF4E445-D126-46E6-9E4D-05C656827F6A}" srcOrd="0" destOrd="0" presId="urn:microsoft.com/office/officeart/2005/8/layout/vList2"/>
    <dgm:cxn modelId="{231C9315-3393-41B2-8D27-0D848E5D92BB}" type="presParOf" srcId="{E3017F08-3D59-4544-81A6-7C2124E63B93}" destId="{8C134109-1300-4501-86D0-D6BC62F2457C}" srcOrd="0" destOrd="0" presId="urn:microsoft.com/office/officeart/2005/8/layout/vList2"/>
    <dgm:cxn modelId="{8321F05E-ADCE-4E54-AE2D-EB1C785595B4}" type="presParOf" srcId="{E3017F08-3D59-4544-81A6-7C2124E63B93}" destId="{17F5F106-2499-4885-BB81-06E2EB96B264}" srcOrd="1" destOrd="0" presId="urn:microsoft.com/office/officeart/2005/8/layout/vList2"/>
    <dgm:cxn modelId="{649AAD07-BDCE-4732-9F45-0B1B2A7625DF}" type="presParOf" srcId="{E3017F08-3D59-4544-81A6-7C2124E63B93}" destId="{42C8569A-6CE6-4E1D-A7E7-E780E902D0F0}" srcOrd="2" destOrd="0" presId="urn:microsoft.com/office/officeart/2005/8/layout/vList2"/>
    <dgm:cxn modelId="{42FE11F5-1662-4163-97D2-C9816F66F8A5}" type="presParOf" srcId="{E3017F08-3D59-4544-81A6-7C2124E63B93}" destId="{1EF4E445-D126-46E6-9E4D-05C656827F6A}" srcOrd="3" destOrd="0" presId="urn:microsoft.com/office/officeart/2005/8/layout/vList2"/>
    <dgm:cxn modelId="{F51363BE-A786-4040-9E41-E11319736AB4}" type="presParOf" srcId="{E3017F08-3D59-4544-81A6-7C2124E63B93}" destId="{46556D33-B9F0-4703-8362-4D3C7A5E6D90}" srcOrd="4" destOrd="0" presId="urn:microsoft.com/office/officeart/2005/8/layout/vList2"/>
    <dgm:cxn modelId="{FA168D00-8880-4C0A-A555-ADCDDCACA815}" type="presParOf" srcId="{E3017F08-3D59-4544-81A6-7C2124E63B93}" destId="{4B4BC5BA-1C20-46D7-8AFC-346CA3CA3234}" srcOrd="5" destOrd="0" presId="urn:microsoft.com/office/officeart/2005/8/layout/vList2"/>
    <dgm:cxn modelId="{62B2A12C-30EF-4F3F-84B8-9EEB99B22416}" type="presParOf" srcId="{E3017F08-3D59-4544-81A6-7C2124E63B93}" destId="{F3C57F21-4C2E-4F7B-86FB-4C13B29A89E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A745AE-854D-4826-B086-E177C57AEF70}"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BED2B2CF-EC66-4FD1-9CE7-FE41483C60C5}">
      <dgm:prSet custT="1"/>
      <dgm:spPr/>
      <dgm:t>
        <a:bodyPr/>
        <a:lstStyle/>
        <a:p>
          <a:r>
            <a:rPr lang="en-US" sz="2400" dirty="0">
              <a:latin typeface="Times New Roman" panose="02020603050405020304" pitchFamily="18" charset="0"/>
              <a:cs typeface="Times New Roman" panose="02020603050405020304" pitchFamily="18" charset="0"/>
            </a:rPr>
            <a:t>Elegant products have their own identity while free of defects such as chips, cracks, and discoloration. </a:t>
          </a:r>
        </a:p>
      </dgm:t>
    </dgm:pt>
    <dgm:pt modelId="{156FD6E4-783E-4144-88A5-514053EFD578}" type="parTrans" cxnId="{77F444D7-ACBF-475D-9F10-12FC86DD74EE}">
      <dgm:prSet/>
      <dgm:spPr/>
      <dgm:t>
        <a:bodyPr/>
        <a:lstStyle/>
        <a:p>
          <a:endParaRPr lang="en-US"/>
        </a:p>
      </dgm:t>
    </dgm:pt>
    <dgm:pt modelId="{DCCAA6BF-5874-4040-83BE-E86FF70F1EC1}" type="sibTrans" cxnId="{77F444D7-ACBF-475D-9F10-12FC86DD74EE}">
      <dgm:prSet/>
      <dgm:spPr/>
      <dgm:t>
        <a:bodyPr/>
        <a:lstStyle/>
        <a:p>
          <a:endParaRPr lang="en-US"/>
        </a:p>
      </dgm:t>
    </dgm:pt>
    <dgm:pt modelId="{64B22C5B-FFC4-4BA7-89D1-923B727C9236}">
      <dgm:prSet/>
      <dgm:spPr/>
      <dgm:t>
        <a:bodyPr/>
        <a:lstStyle/>
        <a:p>
          <a:r>
            <a:rPr lang="en-US" dirty="0"/>
            <a:t>• Should withstand the rigors mechanical shocks encountered in its production, packaging, shipping, and dispensing. </a:t>
          </a:r>
        </a:p>
      </dgm:t>
    </dgm:pt>
    <dgm:pt modelId="{42733EFA-1EEB-429E-9FDE-861C83451029}" type="parTrans" cxnId="{B49B91D3-3305-478D-AC46-67EC0E28D7A6}">
      <dgm:prSet/>
      <dgm:spPr/>
      <dgm:t>
        <a:bodyPr/>
        <a:lstStyle/>
        <a:p>
          <a:endParaRPr lang="en-US"/>
        </a:p>
      </dgm:t>
    </dgm:pt>
    <dgm:pt modelId="{33B53695-83CB-44B7-9169-E3A61CA059DB}" type="sibTrans" cxnId="{B49B91D3-3305-478D-AC46-67EC0E28D7A6}">
      <dgm:prSet/>
      <dgm:spPr/>
      <dgm:t>
        <a:bodyPr/>
        <a:lstStyle/>
        <a:p>
          <a:endParaRPr lang="en-US"/>
        </a:p>
      </dgm:t>
    </dgm:pt>
    <dgm:pt modelId="{9BBFFD9B-572D-48E3-B77E-29AA3A76772E}">
      <dgm:prSet/>
      <dgm:spPr/>
      <dgm:t>
        <a:bodyPr/>
        <a:lstStyle/>
        <a:p>
          <a:r>
            <a:rPr lang="en-US" dirty="0"/>
            <a:t>• Should be physically stable during their designed shelf life. </a:t>
          </a:r>
        </a:p>
      </dgm:t>
    </dgm:pt>
    <dgm:pt modelId="{0B4C07DC-7303-4B04-96E5-1BFD9DADCBCC}" type="parTrans" cxnId="{7D48A669-6962-45DF-A984-C836C0A30BCD}">
      <dgm:prSet/>
      <dgm:spPr/>
      <dgm:t>
        <a:bodyPr/>
        <a:lstStyle/>
        <a:p>
          <a:endParaRPr lang="en-US"/>
        </a:p>
      </dgm:t>
    </dgm:pt>
    <dgm:pt modelId="{C966A19A-43BE-4634-8444-F423E4C4813A}" type="sibTrans" cxnId="{7D48A669-6962-45DF-A984-C836C0A30BCD}">
      <dgm:prSet/>
      <dgm:spPr/>
      <dgm:t>
        <a:bodyPr/>
        <a:lstStyle/>
        <a:p>
          <a:endParaRPr lang="en-US"/>
        </a:p>
      </dgm:t>
    </dgm:pt>
    <dgm:pt modelId="{74D7C7B7-22C0-4BC2-A2FC-C1D97B624AC3}">
      <dgm:prSet/>
      <dgm:spPr/>
      <dgm:t>
        <a:bodyPr/>
        <a:lstStyle/>
        <a:p>
          <a:r>
            <a:rPr lang="en-US" dirty="0"/>
            <a:t>• Must be able to release the medicinal agent(s) in the body in a predictable and reproducible manner. </a:t>
          </a:r>
        </a:p>
      </dgm:t>
    </dgm:pt>
    <dgm:pt modelId="{14DD730E-0454-439D-ACC5-93E3D834638B}" type="parTrans" cxnId="{AC96D8A2-1A90-4FEC-88CD-2BAB64D361FC}">
      <dgm:prSet/>
      <dgm:spPr/>
      <dgm:t>
        <a:bodyPr/>
        <a:lstStyle/>
        <a:p>
          <a:endParaRPr lang="en-US"/>
        </a:p>
      </dgm:t>
    </dgm:pt>
    <dgm:pt modelId="{999F4FD5-5ED7-417F-A810-F61D2B98B01C}" type="sibTrans" cxnId="{AC96D8A2-1A90-4FEC-88CD-2BAB64D361FC}">
      <dgm:prSet/>
      <dgm:spPr/>
      <dgm:t>
        <a:bodyPr/>
        <a:lstStyle/>
        <a:p>
          <a:endParaRPr lang="en-US"/>
        </a:p>
      </dgm:t>
    </dgm:pt>
    <dgm:pt modelId="{6C559BE5-177D-45C7-A7A2-B388ADE4774B}">
      <dgm:prSet custT="1"/>
      <dgm:spPr/>
      <dgm:t>
        <a:bodyPr/>
        <a:lstStyle/>
        <a:p>
          <a:r>
            <a:rPr lang="en-US" sz="2400" dirty="0"/>
            <a:t>• Have a suitable chemical stability over time that do not allow alteration of the medicinal agent(s). </a:t>
          </a:r>
        </a:p>
      </dgm:t>
    </dgm:pt>
    <dgm:pt modelId="{887E26EA-B2EA-4FDE-8DAA-6A3260E4E663}" type="parTrans" cxnId="{2D659524-AC80-400F-8ECA-7C54DF2FB581}">
      <dgm:prSet/>
      <dgm:spPr/>
      <dgm:t>
        <a:bodyPr/>
        <a:lstStyle/>
        <a:p>
          <a:endParaRPr lang="en-US"/>
        </a:p>
      </dgm:t>
    </dgm:pt>
    <dgm:pt modelId="{9168DDBE-4C6C-411A-BF5E-40B2E2317C30}" type="sibTrans" cxnId="{2D659524-AC80-400F-8ECA-7C54DF2FB581}">
      <dgm:prSet/>
      <dgm:spPr/>
      <dgm:t>
        <a:bodyPr/>
        <a:lstStyle/>
        <a:p>
          <a:endParaRPr lang="en-US"/>
        </a:p>
      </dgm:t>
    </dgm:pt>
    <dgm:pt modelId="{0C294340-27FD-44E7-92F2-B661187E2150}" type="pres">
      <dgm:prSet presAssocID="{21A745AE-854D-4826-B086-E177C57AEF70}" presName="linearFlow" presStyleCnt="0">
        <dgm:presLayoutVars>
          <dgm:dir/>
          <dgm:resizeHandles val="exact"/>
        </dgm:presLayoutVars>
      </dgm:prSet>
      <dgm:spPr/>
    </dgm:pt>
    <dgm:pt modelId="{FF2D54E7-1E2D-4D5A-933D-B550ABB62F46}" type="pres">
      <dgm:prSet presAssocID="{BED2B2CF-EC66-4FD1-9CE7-FE41483C60C5}" presName="composite" presStyleCnt="0"/>
      <dgm:spPr/>
    </dgm:pt>
    <dgm:pt modelId="{CFCA2B4A-1088-4EF0-8CC3-7BD0D5CE9045}" type="pres">
      <dgm:prSet presAssocID="{BED2B2CF-EC66-4FD1-9CE7-FE41483C60C5}" presName="imgShp" presStyleLbl="fgImgPlace1" presStyleIdx="0" presStyleCnt="5" custScaleX="69046" custLinFactNeighborX="-47870" custLinFactNeighborY="-5983"/>
      <dgm:spPr/>
    </dgm:pt>
    <dgm:pt modelId="{DD4A364D-AD2A-4069-B6E3-92E015A48046}" type="pres">
      <dgm:prSet presAssocID="{BED2B2CF-EC66-4FD1-9CE7-FE41483C60C5}" presName="txShp" presStyleLbl="node1" presStyleIdx="0" presStyleCnt="5" custScaleX="125346" custScaleY="127094">
        <dgm:presLayoutVars>
          <dgm:bulletEnabled val="1"/>
        </dgm:presLayoutVars>
      </dgm:prSet>
      <dgm:spPr/>
    </dgm:pt>
    <dgm:pt modelId="{4463EF4B-8383-45F5-B148-734C5A2579EE}" type="pres">
      <dgm:prSet presAssocID="{DCCAA6BF-5874-4040-83BE-E86FF70F1EC1}" presName="spacing" presStyleCnt="0"/>
      <dgm:spPr/>
    </dgm:pt>
    <dgm:pt modelId="{CEC9E9C3-7596-41AA-BABE-5C08592B6D77}" type="pres">
      <dgm:prSet presAssocID="{64B22C5B-FFC4-4BA7-89D1-923B727C9236}" presName="composite" presStyleCnt="0"/>
      <dgm:spPr/>
    </dgm:pt>
    <dgm:pt modelId="{60F630F7-A337-401C-9BB3-4F15AA6ADF7F}" type="pres">
      <dgm:prSet presAssocID="{64B22C5B-FFC4-4BA7-89D1-923B727C9236}" presName="imgShp" presStyleLbl="fgImgPlace1" presStyleIdx="1" presStyleCnt="5" custLinFactNeighborX="-27354" custLinFactNeighborY="55"/>
      <dgm:spPr/>
    </dgm:pt>
    <dgm:pt modelId="{B5208329-F494-4A73-8229-2D523008EA50}" type="pres">
      <dgm:prSet presAssocID="{64B22C5B-FFC4-4BA7-89D1-923B727C9236}" presName="txShp" presStyleLbl="node1" presStyleIdx="1" presStyleCnt="5" custScaleX="124759">
        <dgm:presLayoutVars>
          <dgm:bulletEnabled val="1"/>
        </dgm:presLayoutVars>
      </dgm:prSet>
      <dgm:spPr/>
    </dgm:pt>
    <dgm:pt modelId="{C834DB90-E35B-4C35-B08A-75EDAB8F6A4F}" type="pres">
      <dgm:prSet presAssocID="{33B53695-83CB-44B7-9169-E3A61CA059DB}" presName="spacing" presStyleCnt="0"/>
      <dgm:spPr/>
    </dgm:pt>
    <dgm:pt modelId="{10BA264A-0FD5-4BFE-AAD5-2E71C32EDD8F}" type="pres">
      <dgm:prSet presAssocID="{9BBFFD9B-572D-48E3-B77E-29AA3A76772E}" presName="composite" presStyleCnt="0"/>
      <dgm:spPr/>
    </dgm:pt>
    <dgm:pt modelId="{1FC85797-D3B7-408B-9A26-D40293116503}" type="pres">
      <dgm:prSet presAssocID="{9BBFFD9B-572D-48E3-B77E-29AA3A76772E}" presName="imgShp" presStyleLbl="fgImgPlace1" presStyleIdx="2" presStyleCnt="5" custScaleX="94810" custLinFactNeighborX="-23080" custLinFactNeighborY="-855"/>
      <dgm:spPr/>
    </dgm:pt>
    <dgm:pt modelId="{B6B7E100-18A5-4EFF-B152-F30DBFD3ED84}" type="pres">
      <dgm:prSet presAssocID="{9BBFFD9B-572D-48E3-B77E-29AA3A76772E}" presName="txShp" presStyleLbl="node1" presStyleIdx="2" presStyleCnt="5" custScaleX="124955">
        <dgm:presLayoutVars>
          <dgm:bulletEnabled val="1"/>
        </dgm:presLayoutVars>
      </dgm:prSet>
      <dgm:spPr/>
    </dgm:pt>
    <dgm:pt modelId="{50A5DE72-999B-4146-93E6-36181DBE68C3}" type="pres">
      <dgm:prSet presAssocID="{C966A19A-43BE-4634-8444-F423E4C4813A}" presName="spacing" presStyleCnt="0"/>
      <dgm:spPr/>
    </dgm:pt>
    <dgm:pt modelId="{8DE49142-1675-4399-A12E-45AB21CD4CCE}" type="pres">
      <dgm:prSet presAssocID="{74D7C7B7-22C0-4BC2-A2FC-C1D97B624AC3}" presName="composite" presStyleCnt="0"/>
      <dgm:spPr/>
    </dgm:pt>
    <dgm:pt modelId="{223CD76B-33F4-4E82-A330-8B8C142CF357}" type="pres">
      <dgm:prSet presAssocID="{74D7C7B7-22C0-4BC2-A2FC-C1D97B624AC3}" presName="imgShp" presStyleLbl="fgImgPlace1" presStyleIdx="3" presStyleCnt="5" custScaleX="82722" custLinFactNeighborX="-38467" custLinFactNeighborY="-4274"/>
      <dgm:spPr/>
    </dgm:pt>
    <dgm:pt modelId="{1EAF02E1-4F7E-4A2B-AFC0-5E702542A27D}" type="pres">
      <dgm:prSet presAssocID="{74D7C7B7-22C0-4BC2-A2FC-C1D97B624AC3}" presName="txShp" presStyleLbl="node1" presStyleIdx="3" presStyleCnt="5" custScaleX="124759">
        <dgm:presLayoutVars>
          <dgm:bulletEnabled val="1"/>
        </dgm:presLayoutVars>
      </dgm:prSet>
      <dgm:spPr/>
    </dgm:pt>
    <dgm:pt modelId="{554B3343-EDE2-4EC5-BC2A-CA7C8BD2B707}" type="pres">
      <dgm:prSet presAssocID="{999F4FD5-5ED7-417F-A810-F61D2B98B01C}" presName="spacing" presStyleCnt="0"/>
      <dgm:spPr/>
    </dgm:pt>
    <dgm:pt modelId="{59C51408-593E-4D00-9AEF-021C16A2A28A}" type="pres">
      <dgm:prSet presAssocID="{6C559BE5-177D-45C7-A7A2-B388ADE4774B}" presName="composite" presStyleCnt="0"/>
      <dgm:spPr/>
    </dgm:pt>
    <dgm:pt modelId="{E8C4E8AE-0943-40FC-A5A7-900039D63213}" type="pres">
      <dgm:prSet presAssocID="{6C559BE5-177D-45C7-A7A2-B388ADE4774B}" presName="imgShp" presStyleLbl="fgImgPlace1" presStyleIdx="4" presStyleCnt="5" custFlipHor="1" custScaleX="63917" custLinFactNeighborX="-45306" custLinFactNeighborY="7693"/>
      <dgm:spPr/>
    </dgm:pt>
    <dgm:pt modelId="{1AB80053-FF19-43DA-AA19-C003964B69B8}" type="pres">
      <dgm:prSet presAssocID="{6C559BE5-177D-45C7-A7A2-B388ADE4774B}" presName="txShp" presStyleLbl="node1" presStyleIdx="4" presStyleCnt="5" custScaleX="128327">
        <dgm:presLayoutVars>
          <dgm:bulletEnabled val="1"/>
        </dgm:presLayoutVars>
      </dgm:prSet>
      <dgm:spPr/>
    </dgm:pt>
  </dgm:ptLst>
  <dgm:cxnLst>
    <dgm:cxn modelId="{2D659524-AC80-400F-8ECA-7C54DF2FB581}" srcId="{21A745AE-854D-4826-B086-E177C57AEF70}" destId="{6C559BE5-177D-45C7-A7A2-B388ADE4774B}" srcOrd="4" destOrd="0" parTransId="{887E26EA-B2EA-4FDE-8DAA-6A3260E4E663}" sibTransId="{9168DDBE-4C6C-411A-BF5E-40B2E2317C30}"/>
    <dgm:cxn modelId="{3DE60F39-AC77-479C-ABDA-4DFDD3DF2D47}" type="presOf" srcId="{6C559BE5-177D-45C7-A7A2-B388ADE4774B}" destId="{1AB80053-FF19-43DA-AA19-C003964B69B8}" srcOrd="0" destOrd="0" presId="urn:microsoft.com/office/officeart/2005/8/layout/vList3"/>
    <dgm:cxn modelId="{63D74C3E-DA07-42F1-B1B2-005BFB57A922}" type="presOf" srcId="{BED2B2CF-EC66-4FD1-9CE7-FE41483C60C5}" destId="{DD4A364D-AD2A-4069-B6E3-92E015A48046}" srcOrd="0" destOrd="0" presId="urn:microsoft.com/office/officeart/2005/8/layout/vList3"/>
    <dgm:cxn modelId="{C0B8C55D-854F-44D9-808A-D218ADBAE90B}" type="presOf" srcId="{64B22C5B-FFC4-4BA7-89D1-923B727C9236}" destId="{B5208329-F494-4A73-8229-2D523008EA50}" srcOrd="0" destOrd="0" presId="urn:microsoft.com/office/officeart/2005/8/layout/vList3"/>
    <dgm:cxn modelId="{7D48A669-6962-45DF-A984-C836C0A30BCD}" srcId="{21A745AE-854D-4826-B086-E177C57AEF70}" destId="{9BBFFD9B-572D-48E3-B77E-29AA3A76772E}" srcOrd="2" destOrd="0" parTransId="{0B4C07DC-7303-4B04-96E5-1BFD9DADCBCC}" sibTransId="{C966A19A-43BE-4634-8444-F423E4C4813A}"/>
    <dgm:cxn modelId="{2B1A9E7E-7250-4207-8DFC-6D23799B0FD0}" type="presOf" srcId="{74D7C7B7-22C0-4BC2-A2FC-C1D97B624AC3}" destId="{1EAF02E1-4F7E-4A2B-AFC0-5E702542A27D}" srcOrd="0" destOrd="0" presId="urn:microsoft.com/office/officeart/2005/8/layout/vList3"/>
    <dgm:cxn modelId="{AC96D8A2-1A90-4FEC-88CD-2BAB64D361FC}" srcId="{21A745AE-854D-4826-B086-E177C57AEF70}" destId="{74D7C7B7-22C0-4BC2-A2FC-C1D97B624AC3}" srcOrd="3" destOrd="0" parTransId="{14DD730E-0454-439D-ACC5-93E3D834638B}" sibTransId="{999F4FD5-5ED7-417F-A810-F61D2B98B01C}"/>
    <dgm:cxn modelId="{E53D6CA5-BD2A-45C3-A20F-F43AC2E1F901}" type="presOf" srcId="{21A745AE-854D-4826-B086-E177C57AEF70}" destId="{0C294340-27FD-44E7-92F2-B661187E2150}" srcOrd="0" destOrd="0" presId="urn:microsoft.com/office/officeart/2005/8/layout/vList3"/>
    <dgm:cxn modelId="{A9F7CCB5-EF42-43E9-B617-9E20A03EC3E4}" type="presOf" srcId="{9BBFFD9B-572D-48E3-B77E-29AA3A76772E}" destId="{B6B7E100-18A5-4EFF-B152-F30DBFD3ED84}" srcOrd="0" destOrd="0" presId="urn:microsoft.com/office/officeart/2005/8/layout/vList3"/>
    <dgm:cxn modelId="{B49B91D3-3305-478D-AC46-67EC0E28D7A6}" srcId="{21A745AE-854D-4826-B086-E177C57AEF70}" destId="{64B22C5B-FFC4-4BA7-89D1-923B727C9236}" srcOrd="1" destOrd="0" parTransId="{42733EFA-1EEB-429E-9FDE-861C83451029}" sibTransId="{33B53695-83CB-44B7-9169-E3A61CA059DB}"/>
    <dgm:cxn modelId="{77F444D7-ACBF-475D-9F10-12FC86DD74EE}" srcId="{21A745AE-854D-4826-B086-E177C57AEF70}" destId="{BED2B2CF-EC66-4FD1-9CE7-FE41483C60C5}" srcOrd="0" destOrd="0" parTransId="{156FD6E4-783E-4144-88A5-514053EFD578}" sibTransId="{DCCAA6BF-5874-4040-83BE-E86FF70F1EC1}"/>
    <dgm:cxn modelId="{9E15EA0F-8189-47FA-990A-0F762BD6AAC4}" type="presParOf" srcId="{0C294340-27FD-44E7-92F2-B661187E2150}" destId="{FF2D54E7-1E2D-4D5A-933D-B550ABB62F46}" srcOrd="0" destOrd="0" presId="urn:microsoft.com/office/officeart/2005/8/layout/vList3"/>
    <dgm:cxn modelId="{1E4B3ABD-E2A2-4DB7-8665-E28F8705EA95}" type="presParOf" srcId="{FF2D54E7-1E2D-4D5A-933D-B550ABB62F46}" destId="{CFCA2B4A-1088-4EF0-8CC3-7BD0D5CE9045}" srcOrd="0" destOrd="0" presId="urn:microsoft.com/office/officeart/2005/8/layout/vList3"/>
    <dgm:cxn modelId="{F0041668-1613-4AFF-B70E-82DCC1AA3738}" type="presParOf" srcId="{FF2D54E7-1E2D-4D5A-933D-B550ABB62F46}" destId="{DD4A364D-AD2A-4069-B6E3-92E015A48046}" srcOrd="1" destOrd="0" presId="urn:microsoft.com/office/officeart/2005/8/layout/vList3"/>
    <dgm:cxn modelId="{CBD84B31-CE5D-4B6F-8D08-A7C45D95BE69}" type="presParOf" srcId="{0C294340-27FD-44E7-92F2-B661187E2150}" destId="{4463EF4B-8383-45F5-B148-734C5A2579EE}" srcOrd="1" destOrd="0" presId="urn:microsoft.com/office/officeart/2005/8/layout/vList3"/>
    <dgm:cxn modelId="{E2D85F48-7E81-4ED2-BF17-43D4523579C1}" type="presParOf" srcId="{0C294340-27FD-44E7-92F2-B661187E2150}" destId="{CEC9E9C3-7596-41AA-BABE-5C08592B6D77}" srcOrd="2" destOrd="0" presId="urn:microsoft.com/office/officeart/2005/8/layout/vList3"/>
    <dgm:cxn modelId="{FC5618AC-60E2-47F4-BC27-7CF2B42417F8}" type="presParOf" srcId="{CEC9E9C3-7596-41AA-BABE-5C08592B6D77}" destId="{60F630F7-A337-401C-9BB3-4F15AA6ADF7F}" srcOrd="0" destOrd="0" presId="urn:microsoft.com/office/officeart/2005/8/layout/vList3"/>
    <dgm:cxn modelId="{36AC5F75-AE92-49DE-9D0E-48A7C2A8629A}" type="presParOf" srcId="{CEC9E9C3-7596-41AA-BABE-5C08592B6D77}" destId="{B5208329-F494-4A73-8229-2D523008EA50}" srcOrd="1" destOrd="0" presId="urn:microsoft.com/office/officeart/2005/8/layout/vList3"/>
    <dgm:cxn modelId="{14451561-7202-4D52-BB5F-213BC9249AA6}" type="presParOf" srcId="{0C294340-27FD-44E7-92F2-B661187E2150}" destId="{C834DB90-E35B-4C35-B08A-75EDAB8F6A4F}" srcOrd="3" destOrd="0" presId="urn:microsoft.com/office/officeart/2005/8/layout/vList3"/>
    <dgm:cxn modelId="{4EC4799A-6AD2-428B-925F-B3293CAFF492}" type="presParOf" srcId="{0C294340-27FD-44E7-92F2-B661187E2150}" destId="{10BA264A-0FD5-4BFE-AAD5-2E71C32EDD8F}" srcOrd="4" destOrd="0" presId="urn:microsoft.com/office/officeart/2005/8/layout/vList3"/>
    <dgm:cxn modelId="{A34E2C01-CE21-473D-9611-FF3F3B8B806F}" type="presParOf" srcId="{10BA264A-0FD5-4BFE-AAD5-2E71C32EDD8F}" destId="{1FC85797-D3B7-408B-9A26-D40293116503}" srcOrd="0" destOrd="0" presId="urn:microsoft.com/office/officeart/2005/8/layout/vList3"/>
    <dgm:cxn modelId="{0109A2FA-3425-4963-8877-56A9ED8AD69E}" type="presParOf" srcId="{10BA264A-0FD5-4BFE-AAD5-2E71C32EDD8F}" destId="{B6B7E100-18A5-4EFF-B152-F30DBFD3ED84}" srcOrd="1" destOrd="0" presId="urn:microsoft.com/office/officeart/2005/8/layout/vList3"/>
    <dgm:cxn modelId="{8B4944EA-FFC0-4B10-AAB1-44BE087A9265}" type="presParOf" srcId="{0C294340-27FD-44E7-92F2-B661187E2150}" destId="{50A5DE72-999B-4146-93E6-36181DBE68C3}" srcOrd="5" destOrd="0" presId="urn:microsoft.com/office/officeart/2005/8/layout/vList3"/>
    <dgm:cxn modelId="{13D74EC4-5C00-46F2-8D49-C1EA5EE96209}" type="presParOf" srcId="{0C294340-27FD-44E7-92F2-B661187E2150}" destId="{8DE49142-1675-4399-A12E-45AB21CD4CCE}" srcOrd="6" destOrd="0" presId="urn:microsoft.com/office/officeart/2005/8/layout/vList3"/>
    <dgm:cxn modelId="{117416AA-970C-4404-91EB-1DC932D68F71}" type="presParOf" srcId="{8DE49142-1675-4399-A12E-45AB21CD4CCE}" destId="{223CD76B-33F4-4E82-A330-8B8C142CF357}" srcOrd="0" destOrd="0" presId="urn:microsoft.com/office/officeart/2005/8/layout/vList3"/>
    <dgm:cxn modelId="{E3DA1CD0-349B-411A-95F7-B904269AAF4A}" type="presParOf" srcId="{8DE49142-1675-4399-A12E-45AB21CD4CCE}" destId="{1EAF02E1-4F7E-4A2B-AFC0-5E702542A27D}" srcOrd="1" destOrd="0" presId="urn:microsoft.com/office/officeart/2005/8/layout/vList3"/>
    <dgm:cxn modelId="{B7E086CA-DF37-4793-8A59-163D957EE01B}" type="presParOf" srcId="{0C294340-27FD-44E7-92F2-B661187E2150}" destId="{554B3343-EDE2-4EC5-BC2A-CA7C8BD2B707}" srcOrd="7" destOrd="0" presId="urn:microsoft.com/office/officeart/2005/8/layout/vList3"/>
    <dgm:cxn modelId="{D33A9B55-104F-4F56-8002-CCA2CC38AEAE}" type="presParOf" srcId="{0C294340-27FD-44E7-92F2-B661187E2150}" destId="{59C51408-593E-4D00-9AEF-021C16A2A28A}" srcOrd="8" destOrd="0" presId="urn:microsoft.com/office/officeart/2005/8/layout/vList3"/>
    <dgm:cxn modelId="{79E515CB-C428-4E38-A032-08D3F94AF717}" type="presParOf" srcId="{59C51408-593E-4D00-9AEF-021C16A2A28A}" destId="{E8C4E8AE-0943-40FC-A5A7-900039D63213}" srcOrd="0" destOrd="0" presId="urn:microsoft.com/office/officeart/2005/8/layout/vList3"/>
    <dgm:cxn modelId="{0D3EDE6B-A3AF-480B-82F5-9394400BEBAC}" type="presParOf" srcId="{59C51408-593E-4D00-9AEF-021C16A2A28A}" destId="{1AB80053-FF19-43DA-AA19-C003964B69B8}"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900C35-F695-42F7-B1C2-B63C0331B840}"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FEAC7D52-2B99-4CF8-A3E6-79D49C5D7034}">
      <dgm:prSet custT="1"/>
      <dgm:spPr/>
      <dgm:t>
        <a:bodyPr/>
        <a:lstStyle/>
        <a:p>
          <a:r>
            <a:rPr lang="en-US" sz="2400" dirty="0">
              <a:latin typeface="Times New Roman" panose="02020603050405020304" pitchFamily="18" charset="0"/>
              <a:cs typeface="Times New Roman" panose="02020603050405020304" pitchFamily="18" charset="0"/>
            </a:rPr>
            <a:t>Low cost , time- consuming</a:t>
          </a:r>
        </a:p>
      </dgm:t>
    </dgm:pt>
    <dgm:pt modelId="{107E542C-4314-44D4-975E-8E468CDBF30A}" type="parTrans" cxnId="{1583B883-2AFA-4E3A-8941-5F758F14A993}">
      <dgm:prSet/>
      <dgm:spPr/>
      <dgm:t>
        <a:bodyPr/>
        <a:lstStyle/>
        <a:p>
          <a:endParaRPr lang="en-US"/>
        </a:p>
      </dgm:t>
    </dgm:pt>
    <dgm:pt modelId="{3D4377E0-9453-4EB0-BD42-1BBCE981F98E}" type="sibTrans" cxnId="{1583B883-2AFA-4E3A-8941-5F758F14A993}">
      <dgm:prSet/>
      <dgm:spPr/>
      <dgm:t>
        <a:bodyPr/>
        <a:lstStyle/>
        <a:p>
          <a:endParaRPr lang="en-US"/>
        </a:p>
      </dgm:t>
    </dgm:pt>
    <dgm:pt modelId="{8C5F88D9-9DBB-4649-976A-678286B97ADA}">
      <dgm:prSet custT="1"/>
      <dgm:spPr/>
      <dgm:t>
        <a:bodyPr/>
        <a:lstStyle/>
        <a:p>
          <a:r>
            <a:rPr lang="en-US" sz="2400" dirty="0">
              <a:latin typeface="Times New Roman" panose="02020603050405020304" pitchFamily="18" charset="0"/>
              <a:cs typeface="Times New Roman" panose="02020603050405020304" pitchFamily="18" charset="0"/>
            </a:rPr>
            <a:t>Elimination of heat and moisture, thus increasing not only the stability but also the suitability of the process for thermolabile and moisture sensitive API’s. </a:t>
          </a:r>
        </a:p>
      </dgm:t>
    </dgm:pt>
    <dgm:pt modelId="{709A8BED-A283-4BE8-995F-C1545E44B7FF}" type="parTrans" cxnId="{72F992EF-4D2A-4ED5-830B-ED9719595C80}">
      <dgm:prSet/>
      <dgm:spPr/>
      <dgm:t>
        <a:bodyPr/>
        <a:lstStyle/>
        <a:p>
          <a:endParaRPr lang="en-US"/>
        </a:p>
      </dgm:t>
    </dgm:pt>
    <dgm:pt modelId="{30598ADF-D509-4825-A20C-E8C219A1C489}" type="sibTrans" cxnId="{72F992EF-4D2A-4ED5-830B-ED9719595C80}">
      <dgm:prSet/>
      <dgm:spPr/>
      <dgm:t>
        <a:bodyPr/>
        <a:lstStyle/>
        <a:p>
          <a:endParaRPr lang="en-US"/>
        </a:p>
      </dgm:t>
    </dgm:pt>
    <dgm:pt modelId="{2CEF5D92-26C6-4254-9ADA-B95113EA047F}">
      <dgm:prSet custT="1"/>
      <dgm:spPr/>
      <dgm:t>
        <a:bodyPr/>
        <a:lstStyle/>
        <a:p>
          <a:r>
            <a:rPr lang="en-US" sz="2400" dirty="0">
              <a:latin typeface="Times New Roman" panose="02020603050405020304" pitchFamily="18" charset="0"/>
              <a:cs typeface="Times New Roman" panose="02020603050405020304" pitchFamily="18" charset="0"/>
            </a:rPr>
            <a:t>fewer processing steps</a:t>
          </a:r>
        </a:p>
      </dgm:t>
    </dgm:pt>
    <dgm:pt modelId="{1A7C442B-64C7-4009-AF40-6FCB7457D982}" type="parTrans" cxnId="{592634EC-A3EC-4E8A-B5FD-D7FA9A4686B2}">
      <dgm:prSet/>
      <dgm:spPr/>
      <dgm:t>
        <a:bodyPr/>
        <a:lstStyle/>
        <a:p>
          <a:endParaRPr lang="en-US"/>
        </a:p>
      </dgm:t>
    </dgm:pt>
    <dgm:pt modelId="{2BFF6498-B095-48F5-B058-55ADD055D457}" type="sibTrans" cxnId="{592634EC-A3EC-4E8A-B5FD-D7FA9A4686B2}">
      <dgm:prSet/>
      <dgm:spPr/>
      <dgm:t>
        <a:bodyPr/>
        <a:lstStyle/>
        <a:p>
          <a:endParaRPr lang="en-US"/>
        </a:p>
      </dgm:t>
    </dgm:pt>
    <dgm:pt modelId="{89277EDD-AEE1-4871-8A51-288193814A62}" type="pres">
      <dgm:prSet presAssocID="{6F900C35-F695-42F7-B1C2-B63C0331B840}" presName="linearFlow" presStyleCnt="0">
        <dgm:presLayoutVars>
          <dgm:dir/>
          <dgm:resizeHandles val="exact"/>
        </dgm:presLayoutVars>
      </dgm:prSet>
      <dgm:spPr/>
    </dgm:pt>
    <dgm:pt modelId="{435F6152-9558-4555-80E8-67B9DE67C461}" type="pres">
      <dgm:prSet presAssocID="{FEAC7D52-2B99-4CF8-A3E6-79D49C5D7034}" presName="composite" presStyleCnt="0"/>
      <dgm:spPr/>
    </dgm:pt>
    <dgm:pt modelId="{C8238F41-AA7C-4144-BCE1-181DC33395AD}" type="pres">
      <dgm:prSet presAssocID="{FEAC7D52-2B99-4CF8-A3E6-79D49C5D7034}" presName="imgShp" presStyleLbl="fgImgPlace1" presStyleIdx="0" presStyleCnt="3"/>
      <dgm:spPr/>
    </dgm:pt>
    <dgm:pt modelId="{C97E88EB-A929-4328-A8DF-2E0B0780B62C}" type="pres">
      <dgm:prSet presAssocID="{FEAC7D52-2B99-4CF8-A3E6-79D49C5D7034}" presName="txShp" presStyleLbl="node1" presStyleIdx="0" presStyleCnt="3" custScaleX="103520">
        <dgm:presLayoutVars>
          <dgm:bulletEnabled val="1"/>
        </dgm:presLayoutVars>
      </dgm:prSet>
      <dgm:spPr/>
    </dgm:pt>
    <dgm:pt modelId="{92C00C1A-DC94-4065-B824-4B69EAAA528C}" type="pres">
      <dgm:prSet presAssocID="{3D4377E0-9453-4EB0-BD42-1BBCE981F98E}" presName="spacing" presStyleCnt="0"/>
      <dgm:spPr/>
    </dgm:pt>
    <dgm:pt modelId="{0C992FE4-D058-453A-954D-16A31A478D34}" type="pres">
      <dgm:prSet presAssocID="{8C5F88D9-9DBB-4649-976A-678286B97ADA}" presName="composite" presStyleCnt="0"/>
      <dgm:spPr/>
    </dgm:pt>
    <dgm:pt modelId="{F20534A3-5E0D-4518-AFD6-ADDB6D52364F}" type="pres">
      <dgm:prSet presAssocID="{8C5F88D9-9DBB-4649-976A-678286B97ADA}" presName="imgShp" presStyleLbl="fgImgPlace1" presStyleIdx="1" presStyleCnt="3"/>
      <dgm:spPr/>
    </dgm:pt>
    <dgm:pt modelId="{0BA95869-3C34-4960-B6E6-D4C6D0BC8876}" type="pres">
      <dgm:prSet presAssocID="{8C5F88D9-9DBB-4649-976A-678286B97ADA}" presName="txShp" presStyleLbl="node1" presStyleIdx="1" presStyleCnt="3" custScaleX="106492" custScaleY="181477">
        <dgm:presLayoutVars>
          <dgm:bulletEnabled val="1"/>
        </dgm:presLayoutVars>
      </dgm:prSet>
      <dgm:spPr/>
    </dgm:pt>
    <dgm:pt modelId="{A431559D-6E04-4208-9265-928159225C96}" type="pres">
      <dgm:prSet presAssocID="{30598ADF-D509-4825-A20C-E8C219A1C489}" presName="spacing" presStyleCnt="0"/>
      <dgm:spPr/>
    </dgm:pt>
    <dgm:pt modelId="{906564D4-029B-424D-A614-638EAAD7C1CF}" type="pres">
      <dgm:prSet presAssocID="{2CEF5D92-26C6-4254-9ADA-B95113EA047F}" presName="composite" presStyleCnt="0"/>
      <dgm:spPr/>
    </dgm:pt>
    <dgm:pt modelId="{7E004EC4-DBF9-4C23-AB81-D014BDF82925}" type="pres">
      <dgm:prSet presAssocID="{2CEF5D92-26C6-4254-9ADA-B95113EA047F}" presName="imgShp" presStyleLbl="fgImgPlace1" presStyleIdx="2" presStyleCnt="3"/>
      <dgm:spPr/>
    </dgm:pt>
    <dgm:pt modelId="{5F8FE447-5A72-49A7-9B94-E964D759BD8F}" type="pres">
      <dgm:prSet presAssocID="{2CEF5D92-26C6-4254-9ADA-B95113EA047F}" presName="txShp" presStyleLbl="node1" presStyleIdx="2" presStyleCnt="3" custScaleX="103718">
        <dgm:presLayoutVars>
          <dgm:bulletEnabled val="1"/>
        </dgm:presLayoutVars>
      </dgm:prSet>
      <dgm:spPr/>
    </dgm:pt>
  </dgm:ptLst>
  <dgm:cxnLst>
    <dgm:cxn modelId="{47135320-EC3E-4F3E-805B-9764C23B6AC9}" type="presOf" srcId="{8C5F88D9-9DBB-4649-976A-678286B97ADA}" destId="{0BA95869-3C34-4960-B6E6-D4C6D0BC8876}" srcOrd="0" destOrd="0" presId="urn:microsoft.com/office/officeart/2005/8/layout/vList3"/>
    <dgm:cxn modelId="{9B329A7F-A5B1-43DF-9232-D3A30E39FEDD}" type="presOf" srcId="{FEAC7D52-2B99-4CF8-A3E6-79D49C5D7034}" destId="{C97E88EB-A929-4328-A8DF-2E0B0780B62C}" srcOrd="0" destOrd="0" presId="urn:microsoft.com/office/officeart/2005/8/layout/vList3"/>
    <dgm:cxn modelId="{1583B883-2AFA-4E3A-8941-5F758F14A993}" srcId="{6F900C35-F695-42F7-B1C2-B63C0331B840}" destId="{FEAC7D52-2B99-4CF8-A3E6-79D49C5D7034}" srcOrd="0" destOrd="0" parTransId="{107E542C-4314-44D4-975E-8E468CDBF30A}" sibTransId="{3D4377E0-9453-4EB0-BD42-1BBCE981F98E}"/>
    <dgm:cxn modelId="{066C6E86-6C94-49C3-9202-DF17D18466B8}" type="presOf" srcId="{2CEF5D92-26C6-4254-9ADA-B95113EA047F}" destId="{5F8FE447-5A72-49A7-9B94-E964D759BD8F}" srcOrd="0" destOrd="0" presId="urn:microsoft.com/office/officeart/2005/8/layout/vList3"/>
    <dgm:cxn modelId="{F2E145D1-20AF-4B61-BD50-C8B4E97698F9}" type="presOf" srcId="{6F900C35-F695-42F7-B1C2-B63C0331B840}" destId="{89277EDD-AEE1-4871-8A51-288193814A62}" srcOrd="0" destOrd="0" presId="urn:microsoft.com/office/officeart/2005/8/layout/vList3"/>
    <dgm:cxn modelId="{592634EC-A3EC-4E8A-B5FD-D7FA9A4686B2}" srcId="{6F900C35-F695-42F7-B1C2-B63C0331B840}" destId="{2CEF5D92-26C6-4254-9ADA-B95113EA047F}" srcOrd="2" destOrd="0" parTransId="{1A7C442B-64C7-4009-AF40-6FCB7457D982}" sibTransId="{2BFF6498-B095-48F5-B058-55ADD055D457}"/>
    <dgm:cxn modelId="{72F992EF-4D2A-4ED5-830B-ED9719595C80}" srcId="{6F900C35-F695-42F7-B1C2-B63C0331B840}" destId="{8C5F88D9-9DBB-4649-976A-678286B97ADA}" srcOrd="1" destOrd="0" parTransId="{709A8BED-A283-4BE8-995F-C1545E44B7FF}" sibTransId="{30598ADF-D509-4825-A20C-E8C219A1C489}"/>
    <dgm:cxn modelId="{EC1BED50-EF38-4D99-83FB-64CBD208D46C}" type="presParOf" srcId="{89277EDD-AEE1-4871-8A51-288193814A62}" destId="{435F6152-9558-4555-80E8-67B9DE67C461}" srcOrd="0" destOrd="0" presId="urn:microsoft.com/office/officeart/2005/8/layout/vList3"/>
    <dgm:cxn modelId="{2BEEC5B4-11A1-4376-928D-C5E2D9905308}" type="presParOf" srcId="{435F6152-9558-4555-80E8-67B9DE67C461}" destId="{C8238F41-AA7C-4144-BCE1-181DC33395AD}" srcOrd="0" destOrd="0" presId="urn:microsoft.com/office/officeart/2005/8/layout/vList3"/>
    <dgm:cxn modelId="{F9BA5778-397E-48D8-8457-7EE349567E07}" type="presParOf" srcId="{435F6152-9558-4555-80E8-67B9DE67C461}" destId="{C97E88EB-A929-4328-A8DF-2E0B0780B62C}" srcOrd="1" destOrd="0" presId="urn:microsoft.com/office/officeart/2005/8/layout/vList3"/>
    <dgm:cxn modelId="{38607275-B99B-4430-9AF5-4EA7D36A33F0}" type="presParOf" srcId="{89277EDD-AEE1-4871-8A51-288193814A62}" destId="{92C00C1A-DC94-4065-B824-4B69EAAA528C}" srcOrd="1" destOrd="0" presId="urn:microsoft.com/office/officeart/2005/8/layout/vList3"/>
    <dgm:cxn modelId="{8245AC89-6DC6-4A91-B9E1-87B645F0BBE1}" type="presParOf" srcId="{89277EDD-AEE1-4871-8A51-288193814A62}" destId="{0C992FE4-D058-453A-954D-16A31A478D34}" srcOrd="2" destOrd="0" presId="urn:microsoft.com/office/officeart/2005/8/layout/vList3"/>
    <dgm:cxn modelId="{2F86E66B-61FA-4E89-8293-02D7FCBB4014}" type="presParOf" srcId="{0C992FE4-D058-453A-954D-16A31A478D34}" destId="{F20534A3-5E0D-4518-AFD6-ADDB6D52364F}" srcOrd="0" destOrd="0" presId="urn:microsoft.com/office/officeart/2005/8/layout/vList3"/>
    <dgm:cxn modelId="{ECF36818-AEE5-4FD5-BCEB-5CE80EA686D9}" type="presParOf" srcId="{0C992FE4-D058-453A-954D-16A31A478D34}" destId="{0BA95869-3C34-4960-B6E6-D4C6D0BC8876}" srcOrd="1" destOrd="0" presId="urn:microsoft.com/office/officeart/2005/8/layout/vList3"/>
    <dgm:cxn modelId="{0BCE31F6-AE33-44F4-AF42-4C76AF705AAF}" type="presParOf" srcId="{89277EDD-AEE1-4871-8A51-288193814A62}" destId="{A431559D-6E04-4208-9265-928159225C96}" srcOrd="3" destOrd="0" presId="urn:microsoft.com/office/officeart/2005/8/layout/vList3"/>
    <dgm:cxn modelId="{DB9F6BF8-A3C9-4D58-B877-D3F65EC10AD0}" type="presParOf" srcId="{89277EDD-AEE1-4871-8A51-288193814A62}" destId="{906564D4-029B-424D-A614-638EAAD7C1CF}" srcOrd="4" destOrd="0" presId="urn:microsoft.com/office/officeart/2005/8/layout/vList3"/>
    <dgm:cxn modelId="{77E78628-C21A-4127-8FD7-8DEF4E9E5830}" type="presParOf" srcId="{906564D4-029B-424D-A614-638EAAD7C1CF}" destId="{7E004EC4-DBF9-4C23-AB81-D014BDF82925}" srcOrd="0" destOrd="0" presId="urn:microsoft.com/office/officeart/2005/8/layout/vList3"/>
    <dgm:cxn modelId="{5D782CEE-28DB-484C-8092-3B02BB5636B6}" type="presParOf" srcId="{906564D4-029B-424D-A614-638EAAD7C1CF}" destId="{5F8FE447-5A72-49A7-9B94-E964D759BD8F}"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0CADEC-B239-41C5-BD8C-CC8CE2F71C8B}"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5DDA12C2-5C8C-4B0D-A379-68B575F42A59}">
      <dgm:prSet/>
      <dgm:spPr/>
      <dgm:t>
        <a:bodyPr/>
        <a:lstStyle/>
        <a:p>
          <a:r>
            <a:rPr lang="en-GB" dirty="0"/>
            <a:t>There are only few crystalline substances that may compressed directly.</a:t>
          </a:r>
          <a:endParaRPr lang="en-US" dirty="0"/>
        </a:p>
      </dgm:t>
    </dgm:pt>
    <dgm:pt modelId="{76AF2D96-E047-4502-913C-E378C472E6F6}" type="parTrans" cxnId="{B0BB9651-B90D-491C-B3F3-FA53650B4752}">
      <dgm:prSet/>
      <dgm:spPr/>
      <dgm:t>
        <a:bodyPr/>
        <a:lstStyle/>
        <a:p>
          <a:endParaRPr lang="en-US"/>
        </a:p>
      </dgm:t>
    </dgm:pt>
    <dgm:pt modelId="{255C35FC-B6BA-4A33-AA53-A70270394F8D}" type="sibTrans" cxnId="{B0BB9651-B90D-491C-B3F3-FA53650B4752}">
      <dgm:prSet/>
      <dgm:spPr/>
      <dgm:t>
        <a:bodyPr/>
        <a:lstStyle/>
        <a:p>
          <a:endParaRPr lang="en-US"/>
        </a:p>
      </dgm:t>
    </dgm:pt>
    <dgm:pt modelId="{6364417D-1D9B-45DD-A04E-5DFC8B715633}">
      <dgm:prSet/>
      <dgm:spPr/>
      <dgm:t>
        <a:bodyPr/>
        <a:lstStyle/>
        <a:p>
          <a:r>
            <a:rPr lang="en-GB" dirty="0"/>
            <a:t>Most materials have </a:t>
          </a:r>
          <a:r>
            <a:rPr lang="en-GB" b="1" dirty="0"/>
            <a:t>low</a:t>
          </a:r>
          <a:r>
            <a:rPr lang="en-GB" dirty="0"/>
            <a:t> intermolecular attraction forces (cohesion) which minimize compression.</a:t>
          </a:r>
          <a:endParaRPr lang="en-US" dirty="0"/>
        </a:p>
      </dgm:t>
    </dgm:pt>
    <dgm:pt modelId="{2B199F79-9E53-4466-BA66-DE203716036D}" type="parTrans" cxnId="{CFC9E4AD-85F2-41E1-86E5-0C18F4CE14FD}">
      <dgm:prSet/>
      <dgm:spPr/>
      <dgm:t>
        <a:bodyPr/>
        <a:lstStyle/>
        <a:p>
          <a:endParaRPr lang="en-US"/>
        </a:p>
      </dgm:t>
    </dgm:pt>
    <dgm:pt modelId="{B97177F9-0C5C-42D7-8081-D562A8E57165}" type="sibTrans" cxnId="{CFC9E4AD-85F2-41E1-86E5-0C18F4CE14FD}">
      <dgm:prSet/>
      <dgm:spPr/>
      <dgm:t>
        <a:bodyPr/>
        <a:lstStyle/>
        <a:p>
          <a:endParaRPr lang="en-US"/>
        </a:p>
      </dgm:t>
    </dgm:pt>
    <dgm:pt modelId="{29EB7D92-E35C-4B5F-8E61-6783B064D76A}">
      <dgm:prSet/>
      <dgm:spPr/>
      <dgm:t>
        <a:bodyPr/>
        <a:lstStyle/>
        <a:p>
          <a:r>
            <a:rPr lang="en-GB"/>
            <a:t>For small doses drugs, it is not practical to achieve a uniform blend from the API and the coarser diluent. Therefore, granulation is most suitable.</a:t>
          </a:r>
          <a:endParaRPr lang="en-US"/>
        </a:p>
      </dgm:t>
    </dgm:pt>
    <dgm:pt modelId="{6DB20304-DA2E-405A-88A7-287CA2BC1DD7}" type="parTrans" cxnId="{23454E5B-8DEE-44BF-A972-0D39F257FA2F}">
      <dgm:prSet/>
      <dgm:spPr/>
      <dgm:t>
        <a:bodyPr/>
        <a:lstStyle/>
        <a:p>
          <a:endParaRPr lang="en-US"/>
        </a:p>
      </dgm:t>
    </dgm:pt>
    <dgm:pt modelId="{273BD29F-C887-45AE-9D0A-8A526A88B0CE}" type="sibTrans" cxnId="{23454E5B-8DEE-44BF-A972-0D39F257FA2F}">
      <dgm:prSet/>
      <dgm:spPr/>
      <dgm:t>
        <a:bodyPr/>
        <a:lstStyle/>
        <a:p>
          <a:endParaRPr lang="en-US"/>
        </a:p>
      </dgm:t>
    </dgm:pt>
    <dgm:pt modelId="{804F25D8-66C1-4493-8917-1347BB421A3B}">
      <dgm:prSet/>
      <dgm:spPr/>
      <dgm:t>
        <a:bodyPr/>
        <a:lstStyle/>
        <a:p>
          <a:r>
            <a:rPr lang="en-US" dirty="0"/>
            <a:t>Differences in particle size lead to segregation.</a:t>
          </a:r>
        </a:p>
      </dgm:t>
    </dgm:pt>
    <dgm:pt modelId="{6C797D96-96CD-496D-B066-3E9ED38A2ECE}" type="parTrans" cxnId="{D5D945C3-DDCE-4B54-849B-5079C0B4D106}">
      <dgm:prSet/>
      <dgm:spPr/>
      <dgm:t>
        <a:bodyPr/>
        <a:lstStyle/>
        <a:p>
          <a:endParaRPr lang="en-US"/>
        </a:p>
      </dgm:t>
    </dgm:pt>
    <dgm:pt modelId="{B956DFF3-79E9-40F9-850C-3C6D6EB3A629}" type="sibTrans" cxnId="{D5D945C3-DDCE-4B54-849B-5079C0B4D106}">
      <dgm:prSet/>
      <dgm:spPr/>
      <dgm:t>
        <a:bodyPr/>
        <a:lstStyle/>
        <a:p>
          <a:endParaRPr lang="en-US"/>
        </a:p>
      </dgm:t>
    </dgm:pt>
    <dgm:pt modelId="{7C50AEEC-39CA-4AFD-BDAB-2E0080B69319}">
      <dgm:prSet/>
      <dgm:spPr/>
      <dgm:t>
        <a:bodyPr/>
        <a:lstStyle/>
        <a:p>
          <a:r>
            <a:rPr lang="en-US" dirty="0"/>
            <a:t>The process is carried out in dry conditions, static charges may exist and result in mixing problems (flowability)   </a:t>
          </a:r>
        </a:p>
      </dgm:t>
    </dgm:pt>
    <dgm:pt modelId="{1D1CCA2B-13AA-449C-938E-E82EF0053300}" type="parTrans" cxnId="{50A6D463-BEC7-4FEC-8F80-D24B6C46BD91}">
      <dgm:prSet/>
      <dgm:spPr/>
      <dgm:t>
        <a:bodyPr/>
        <a:lstStyle/>
        <a:p>
          <a:endParaRPr lang="en-US"/>
        </a:p>
      </dgm:t>
    </dgm:pt>
    <dgm:pt modelId="{4430CCD9-AA38-4C94-B6C8-8A6911A17B9F}" type="sibTrans" cxnId="{50A6D463-BEC7-4FEC-8F80-D24B6C46BD91}">
      <dgm:prSet/>
      <dgm:spPr/>
      <dgm:t>
        <a:bodyPr/>
        <a:lstStyle/>
        <a:p>
          <a:endParaRPr lang="en-US"/>
        </a:p>
      </dgm:t>
    </dgm:pt>
    <dgm:pt modelId="{75531477-3AE2-496A-B832-997A86986DA4}" type="pres">
      <dgm:prSet presAssocID="{320CADEC-B239-41C5-BD8C-CC8CE2F71C8B}" presName="linearFlow" presStyleCnt="0">
        <dgm:presLayoutVars>
          <dgm:dir/>
          <dgm:resizeHandles val="exact"/>
        </dgm:presLayoutVars>
      </dgm:prSet>
      <dgm:spPr/>
    </dgm:pt>
    <dgm:pt modelId="{AF90D0B6-B65A-43BD-8D42-B2F86B669F81}" type="pres">
      <dgm:prSet presAssocID="{5DDA12C2-5C8C-4B0D-A379-68B575F42A59}" presName="composite" presStyleCnt="0"/>
      <dgm:spPr/>
    </dgm:pt>
    <dgm:pt modelId="{048A4D01-F28F-4C9C-8162-E34997793DF0}" type="pres">
      <dgm:prSet presAssocID="{5DDA12C2-5C8C-4B0D-A379-68B575F42A59}" presName="imgShp" presStyleLbl="fgImgPlace1" presStyleIdx="0" presStyleCnt="5"/>
      <dgm:spPr/>
    </dgm:pt>
    <dgm:pt modelId="{77FFD359-ED27-4929-8901-FE79A0ACECA7}" type="pres">
      <dgm:prSet presAssocID="{5DDA12C2-5C8C-4B0D-A379-68B575F42A59}" presName="txShp" presStyleLbl="node1" presStyleIdx="0" presStyleCnt="5" custScaleY="119298">
        <dgm:presLayoutVars>
          <dgm:bulletEnabled val="1"/>
        </dgm:presLayoutVars>
      </dgm:prSet>
      <dgm:spPr/>
    </dgm:pt>
    <dgm:pt modelId="{1EED9894-D993-4939-A438-86FDBD9D6880}" type="pres">
      <dgm:prSet presAssocID="{255C35FC-B6BA-4A33-AA53-A70270394F8D}" presName="spacing" presStyleCnt="0"/>
      <dgm:spPr/>
    </dgm:pt>
    <dgm:pt modelId="{93FA395E-4686-46EA-9610-ECA9DED5A0DD}" type="pres">
      <dgm:prSet presAssocID="{6364417D-1D9B-45DD-A04E-5DFC8B715633}" presName="composite" presStyleCnt="0"/>
      <dgm:spPr/>
    </dgm:pt>
    <dgm:pt modelId="{CEDEECA2-8AD3-4CED-BEE7-EFC4C391B225}" type="pres">
      <dgm:prSet presAssocID="{6364417D-1D9B-45DD-A04E-5DFC8B715633}" presName="imgShp" presStyleLbl="fgImgPlace1" presStyleIdx="1" presStyleCnt="5"/>
      <dgm:spPr/>
    </dgm:pt>
    <dgm:pt modelId="{38D4C0ED-1E6E-4F02-86DE-4EEED6CE5545}" type="pres">
      <dgm:prSet presAssocID="{6364417D-1D9B-45DD-A04E-5DFC8B715633}" presName="txShp" presStyleLbl="node1" presStyleIdx="1" presStyleCnt="5" custScaleY="127007">
        <dgm:presLayoutVars>
          <dgm:bulletEnabled val="1"/>
        </dgm:presLayoutVars>
      </dgm:prSet>
      <dgm:spPr/>
    </dgm:pt>
    <dgm:pt modelId="{94C5DB97-89CF-4AB9-BFC0-593EA3B86821}" type="pres">
      <dgm:prSet presAssocID="{B97177F9-0C5C-42D7-8081-D562A8E57165}" presName="spacing" presStyleCnt="0"/>
      <dgm:spPr/>
    </dgm:pt>
    <dgm:pt modelId="{A4D3E39B-C2E8-4951-A49A-AC0D154E0D09}" type="pres">
      <dgm:prSet presAssocID="{7C50AEEC-39CA-4AFD-BDAB-2E0080B69319}" presName="composite" presStyleCnt="0"/>
      <dgm:spPr/>
    </dgm:pt>
    <dgm:pt modelId="{E26F75BB-5A78-4CAF-A297-7696C38891C9}" type="pres">
      <dgm:prSet presAssocID="{7C50AEEC-39CA-4AFD-BDAB-2E0080B69319}" presName="imgShp" presStyleLbl="fgImgPlace1" presStyleIdx="2" presStyleCnt="5"/>
      <dgm:spPr/>
    </dgm:pt>
    <dgm:pt modelId="{165CC9BF-ED25-492F-AB81-C5966D60FDF6}" type="pres">
      <dgm:prSet presAssocID="{7C50AEEC-39CA-4AFD-BDAB-2E0080B69319}" presName="txShp" presStyleLbl="node1" presStyleIdx="2" presStyleCnt="5">
        <dgm:presLayoutVars>
          <dgm:bulletEnabled val="1"/>
        </dgm:presLayoutVars>
      </dgm:prSet>
      <dgm:spPr/>
    </dgm:pt>
    <dgm:pt modelId="{57F3468D-43F1-47EE-8584-D338DA612622}" type="pres">
      <dgm:prSet presAssocID="{4430CCD9-AA38-4C94-B6C8-8A6911A17B9F}" presName="spacing" presStyleCnt="0"/>
      <dgm:spPr/>
    </dgm:pt>
    <dgm:pt modelId="{B4A058BB-FA67-40B7-B74E-C85EA5DD7AB3}" type="pres">
      <dgm:prSet presAssocID="{804F25D8-66C1-4493-8917-1347BB421A3B}" presName="composite" presStyleCnt="0"/>
      <dgm:spPr/>
    </dgm:pt>
    <dgm:pt modelId="{90467012-5777-4712-8932-B0E894A1F4AE}" type="pres">
      <dgm:prSet presAssocID="{804F25D8-66C1-4493-8917-1347BB421A3B}" presName="imgShp" presStyleLbl="fgImgPlace1" presStyleIdx="3" presStyleCnt="5"/>
      <dgm:spPr/>
    </dgm:pt>
    <dgm:pt modelId="{3CBDCC76-496A-4AD8-88BB-F9DD4AA3F699}" type="pres">
      <dgm:prSet presAssocID="{804F25D8-66C1-4493-8917-1347BB421A3B}" presName="txShp" presStyleLbl="node1" presStyleIdx="3" presStyleCnt="5">
        <dgm:presLayoutVars>
          <dgm:bulletEnabled val="1"/>
        </dgm:presLayoutVars>
      </dgm:prSet>
      <dgm:spPr/>
    </dgm:pt>
    <dgm:pt modelId="{AABFB1B5-7AC3-4D78-AD2B-1E2A23BC9ED4}" type="pres">
      <dgm:prSet presAssocID="{B956DFF3-79E9-40F9-850C-3C6D6EB3A629}" presName="spacing" presStyleCnt="0"/>
      <dgm:spPr/>
    </dgm:pt>
    <dgm:pt modelId="{4BC69ECE-1D03-41F8-8ED2-5265E416A92E}" type="pres">
      <dgm:prSet presAssocID="{29EB7D92-E35C-4B5F-8E61-6783B064D76A}" presName="composite" presStyleCnt="0"/>
      <dgm:spPr/>
    </dgm:pt>
    <dgm:pt modelId="{22ED65EF-AB67-4B4B-8D4F-D66DF91FAB44}" type="pres">
      <dgm:prSet presAssocID="{29EB7D92-E35C-4B5F-8E61-6783B064D76A}" presName="imgShp" presStyleLbl="fgImgPlace1" presStyleIdx="4" presStyleCnt="5"/>
      <dgm:spPr/>
    </dgm:pt>
    <dgm:pt modelId="{758238ED-ACFA-405A-9A9D-78E885C69D59}" type="pres">
      <dgm:prSet presAssocID="{29EB7D92-E35C-4B5F-8E61-6783B064D76A}" presName="txShp" presStyleLbl="node1" presStyleIdx="4" presStyleCnt="5">
        <dgm:presLayoutVars>
          <dgm:bulletEnabled val="1"/>
        </dgm:presLayoutVars>
      </dgm:prSet>
      <dgm:spPr/>
    </dgm:pt>
  </dgm:ptLst>
  <dgm:cxnLst>
    <dgm:cxn modelId="{7184E812-588F-4A72-B83A-706384BCCA76}" type="presOf" srcId="{7C50AEEC-39CA-4AFD-BDAB-2E0080B69319}" destId="{165CC9BF-ED25-492F-AB81-C5966D60FDF6}" srcOrd="0" destOrd="0" presId="urn:microsoft.com/office/officeart/2005/8/layout/vList3"/>
    <dgm:cxn modelId="{23454E5B-8DEE-44BF-A972-0D39F257FA2F}" srcId="{320CADEC-B239-41C5-BD8C-CC8CE2F71C8B}" destId="{29EB7D92-E35C-4B5F-8E61-6783B064D76A}" srcOrd="4" destOrd="0" parTransId="{6DB20304-DA2E-405A-88A7-287CA2BC1DD7}" sibTransId="{273BD29F-C887-45AE-9D0A-8A526A88B0CE}"/>
    <dgm:cxn modelId="{50A6D463-BEC7-4FEC-8F80-D24B6C46BD91}" srcId="{320CADEC-B239-41C5-BD8C-CC8CE2F71C8B}" destId="{7C50AEEC-39CA-4AFD-BDAB-2E0080B69319}" srcOrd="2" destOrd="0" parTransId="{1D1CCA2B-13AA-449C-938E-E82EF0053300}" sibTransId="{4430CCD9-AA38-4C94-B6C8-8A6911A17B9F}"/>
    <dgm:cxn modelId="{BB0D7B45-5DA0-4290-B60B-368757140883}" type="presOf" srcId="{6364417D-1D9B-45DD-A04E-5DFC8B715633}" destId="{38D4C0ED-1E6E-4F02-86DE-4EEED6CE5545}" srcOrd="0" destOrd="0" presId="urn:microsoft.com/office/officeart/2005/8/layout/vList3"/>
    <dgm:cxn modelId="{B0BB9651-B90D-491C-B3F3-FA53650B4752}" srcId="{320CADEC-B239-41C5-BD8C-CC8CE2F71C8B}" destId="{5DDA12C2-5C8C-4B0D-A379-68B575F42A59}" srcOrd="0" destOrd="0" parTransId="{76AF2D96-E047-4502-913C-E378C472E6F6}" sibTransId="{255C35FC-B6BA-4A33-AA53-A70270394F8D}"/>
    <dgm:cxn modelId="{8B62B279-FB69-4B97-A093-EFE17643C0B1}" type="presOf" srcId="{5DDA12C2-5C8C-4B0D-A379-68B575F42A59}" destId="{77FFD359-ED27-4929-8901-FE79A0ACECA7}" srcOrd="0" destOrd="0" presId="urn:microsoft.com/office/officeart/2005/8/layout/vList3"/>
    <dgm:cxn modelId="{B90B9C7A-6A60-4EFF-B841-8E30A399B4D4}" type="presOf" srcId="{29EB7D92-E35C-4B5F-8E61-6783B064D76A}" destId="{758238ED-ACFA-405A-9A9D-78E885C69D59}" srcOrd="0" destOrd="0" presId="urn:microsoft.com/office/officeart/2005/8/layout/vList3"/>
    <dgm:cxn modelId="{747BA17C-68D5-4605-A023-1CB86DF3F679}" type="presOf" srcId="{320CADEC-B239-41C5-BD8C-CC8CE2F71C8B}" destId="{75531477-3AE2-496A-B832-997A86986DA4}" srcOrd="0" destOrd="0" presId="urn:microsoft.com/office/officeart/2005/8/layout/vList3"/>
    <dgm:cxn modelId="{CFC9E4AD-85F2-41E1-86E5-0C18F4CE14FD}" srcId="{320CADEC-B239-41C5-BD8C-CC8CE2F71C8B}" destId="{6364417D-1D9B-45DD-A04E-5DFC8B715633}" srcOrd="1" destOrd="0" parTransId="{2B199F79-9E53-4466-BA66-DE203716036D}" sibTransId="{B97177F9-0C5C-42D7-8081-D562A8E57165}"/>
    <dgm:cxn modelId="{898AB7B2-7E1C-4987-8149-3AE5999E3A3D}" type="presOf" srcId="{804F25D8-66C1-4493-8917-1347BB421A3B}" destId="{3CBDCC76-496A-4AD8-88BB-F9DD4AA3F699}" srcOrd="0" destOrd="0" presId="urn:microsoft.com/office/officeart/2005/8/layout/vList3"/>
    <dgm:cxn modelId="{D5D945C3-DDCE-4B54-849B-5079C0B4D106}" srcId="{320CADEC-B239-41C5-BD8C-CC8CE2F71C8B}" destId="{804F25D8-66C1-4493-8917-1347BB421A3B}" srcOrd="3" destOrd="0" parTransId="{6C797D96-96CD-496D-B066-3E9ED38A2ECE}" sibTransId="{B956DFF3-79E9-40F9-850C-3C6D6EB3A629}"/>
    <dgm:cxn modelId="{7F5379F1-B22C-4123-A473-7A98121FEF90}" type="presParOf" srcId="{75531477-3AE2-496A-B832-997A86986DA4}" destId="{AF90D0B6-B65A-43BD-8D42-B2F86B669F81}" srcOrd="0" destOrd="0" presId="urn:microsoft.com/office/officeart/2005/8/layout/vList3"/>
    <dgm:cxn modelId="{191D6923-6B64-4E83-A45F-0F6A75A27807}" type="presParOf" srcId="{AF90D0B6-B65A-43BD-8D42-B2F86B669F81}" destId="{048A4D01-F28F-4C9C-8162-E34997793DF0}" srcOrd="0" destOrd="0" presId="urn:microsoft.com/office/officeart/2005/8/layout/vList3"/>
    <dgm:cxn modelId="{63C65CF1-668A-4067-A0D1-8C245E185050}" type="presParOf" srcId="{AF90D0B6-B65A-43BD-8D42-B2F86B669F81}" destId="{77FFD359-ED27-4929-8901-FE79A0ACECA7}" srcOrd="1" destOrd="0" presId="urn:microsoft.com/office/officeart/2005/8/layout/vList3"/>
    <dgm:cxn modelId="{F465699E-7C86-4FDA-9711-B64963B3B851}" type="presParOf" srcId="{75531477-3AE2-496A-B832-997A86986DA4}" destId="{1EED9894-D993-4939-A438-86FDBD9D6880}" srcOrd="1" destOrd="0" presId="urn:microsoft.com/office/officeart/2005/8/layout/vList3"/>
    <dgm:cxn modelId="{B73E468C-AE1A-43A6-B50D-156CFB698143}" type="presParOf" srcId="{75531477-3AE2-496A-B832-997A86986DA4}" destId="{93FA395E-4686-46EA-9610-ECA9DED5A0DD}" srcOrd="2" destOrd="0" presId="urn:microsoft.com/office/officeart/2005/8/layout/vList3"/>
    <dgm:cxn modelId="{563F4699-A205-47BD-AECD-E0660EA624B4}" type="presParOf" srcId="{93FA395E-4686-46EA-9610-ECA9DED5A0DD}" destId="{CEDEECA2-8AD3-4CED-BEE7-EFC4C391B225}" srcOrd="0" destOrd="0" presId="urn:microsoft.com/office/officeart/2005/8/layout/vList3"/>
    <dgm:cxn modelId="{2E67EAF3-D842-476A-B028-2A612E2D831E}" type="presParOf" srcId="{93FA395E-4686-46EA-9610-ECA9DED5A0DD}" destId="{38D4C0ED-1E6E-4F02-86DE-4EEED6CE5545}" srcOrd="1" destOrd="0" presId="urn:microsoft.com/office/officeart/2005/8/layout/vList3"/>
    <dgm:cxn modelId="{CFFB22C7-1A09-4833-9110-37ADC98FDBDB}" type="presParOf" srcId="{75531477-3AE2-496A-B832-997A86986DA4}" destId="{94C5DB97-89CF-4AB9-BFC0-593EA3B86821}" srcOrd="3" destOrd="0" presId="urn:microsoft.com/office/officeart/2005/8/layout/vList3"/>
    <dgm:cxn modelId="{2855E53E-2092-417B-BD5C-E76055A385FC}" type="presParOf" srcId="{75531477-3AE2-496A-B832-997A86986DA4}" destId="{A4D3E39B-C2E8-4951-A49A-AC0D154E0D09}" srcOrd="4" destOrd="0" presId="urn:microsoft.com/office/officeart/2005/8/layout/vList3"/>
    <dgm:cxn modelId="{B49CAB69-AD2E-4B00-B271-2DCC018AB9C7}" type="presParOf" srcId="{A4D3E39B-C2E8-4951-A49A-AC0D154E0D09}" destId="{E26F75BB-5A78-4CAF-A297-7696C38891C9}" srcOrd="0" destOrd="0" presId="urn:microsoft.com/office/officeart/2005/8/layout/vList3"/>
    <dgm:cxn modelId="{53224654-43E3-4041-B6BB-DAF45592EBA3}" type="presParOf" srcId="{A4D3E39B-C2E8-4951-A49A-AC0D154E0D09}" destId="{165CC9BF-ED25-492F-AB81-C5966D60FDF6}" srcOrd="1" destOrd="0" presId="urn:microsoft.com/office/officeart/2005/8/layout/vList3"/>
    <dgm:cxn modelId="{6D7A7A80-DDA4-43B9-854E-6DC0191FC60C}" type="presParOf" srcId="{75531477-3AE2-496A-B832-997A86986DA4}" destId="{57F3468D-43F1-47EE-8584-D338DA612622}" srcOrd="5" destOrd="0" presId="urn:microsoft.com/office/officeart/2005/8/layout/vList3"/>
    <dgm:cxn modelId="{201D0FB1-38B8-4FDA-869F-844F5714CBF4}" type="presParOf" srcId="{75531477-3AE2-496A-B832-997A86986DA4}" destId="{B4A058BB-FA67-40B7-B74E-C85EA5DD7AB3}" srcOrd="6" destOrd="0" presId="urn:microsoft.com/office/officeart/2005/8/layout/vList3"/>
    <dgm:cxn modelId="{5D09ABAB-55DA-4B6F-A7F0-4348459B3FEA}" type="presParOf" srcId="{B4A058BB-FA67-40B7-B74E-C85EA5DD7AB3}" destId="{90467012-5777-4712-8932-B0E894A1F4AE}" srcOrd="0" destOrd="0" presId="urn:microsoft.com/office/officeart/2005/8/layout/vList3"/>
    <dgm:cxn modelId="{5043039C-34AF-4FC7-929E-94B460C24590}" type="presParOf" srcId="{B4A058BB-FA67-40B7-B74E-C85EA5DD7AB3}" destId="{3CBDCC76-496A-4AD8-88BB-F9DD4AA3F699}" srcOrd="1" destOrd="0" presId="urn:microsoft.com/office/officeart/2005/8/layout/vList3"/>
    <dgm:cxn modelId="{EB300B7F-84F8-4BAA-BBDC-D69C9EEBE65A}" type="presParOf" srcId="{75531477-3AE2-496A-B832-997A86986DA4}" destId="{AABFB1B5-7AC3-4D78-AD2B-1E2A23BC9ED4}" srcOrd="7" destOrd="0" presId="urn:microsoft.com/office/officeart/2005/8/layout/vList3"/>
    <dgm:cxn modelId="{21699554-FBA0-40DA-8DF8-48E6EA3EAEA9}" type="presParOf" srcId="{75531477-3AE2-496A-B832-997A86986DA4}" destId="{4BC69ECE-1D03-41F8-8ED2-5265E416A92E}" srcOrd="8" destOrd="0" presId="urn:microsoft.com/office/officeart/2005/8/layout/vList3"/>
    <dgm:cxn modelId="{F463D205-1248-4EE0-BA71-804CFEECFD5A}" type="presParOf" srcId="{4BC69ECE-1D03-41F8-8ED2-5265E416A92E}" destId="{22ED65EF-AB67-4B4B-8D4F-D66DF91FAB44}" srcOrd="0" destOrd="0" presId="urn:microsoft.com/office/officeart/2005/8/layout/vList3"/>
    <dgm:cxn modelId="{88C9906C-1572-49ED-92D3-FDB99A799E36}" type="presParOf" srcId="{4BC69ECE-1D03-41F8-8ED2-5265E416A92E}" destId="{758238ED-ACFA-405A-9A9D-78E885C69D59}"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1562D2C-4798-4E0A-9D06-3A76348C3271}"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C9EED614-F777-43E3-BD02-922A92AC7B7F}">
      <dgm:prSet custT="1"/>
      <dgm:spPr/>
      <dgm:t>
        <a:bodyPr/>
        <a:lstStyle/>
        <a:p>
          <a:r>
            <a:rPr lang="en-US" sz="2400" b="1" dirty="0">
              <a:latin typeface="Times New Roman" panose="02020603050405020304" pitchFamily="18" charset="0"/>
              <a:cs typeface="Times New Roman" panose="02020603050405020304" pitchFamily="18" charset="0"/>
            </a:rPr>
            <a:t>Hopper</a:t>
          </a:r>
          <a:r>
            <a:rPr lang="en-US" sz="2400" dirty="0">
              <a:latin typeface="Times New Roman" panose="02020603050405020304" pitchFamily="18" charset="0"/>
              <a:cs typeface="Times New Roman" panose="02020603050405020304" pitchFamily="18" charset="0"/>
            </a:rPr>
            <a:t> for holding and feeding granulation (or powder) to be compressed </a:t>
          </a:r>
        </a:p>
      </dgm:t>
    </dgm:pt>
    <dgm:pt modelId="{62159D4F-F2C2-4F6A-B43B-76C5802DC34F}" type="parTrans" cxnId="{67A807B5-D444-4069-A627-DF1E3AB154D9}">
      <dgm:prSet/>
      <dgm:spPr/>
      <dgm:t>
        <a:bodyPr/>
        <a:lstStyle/>
        <a:p>
          <a:endParaRPr lang="en-US"/>
        </a:p>
      </dgm:t>
    </dgm:pt>
    <dgm:pt modelId="{E0E3D31C-536F-4FE8-B784-6F60965F9AFC}" type="sibTrans" cxnId="{67A807B5-D444-4069-A627-DF1E3AB154D9}">
      <dgm:prSet/>
      <dgm:spPr/>
      <dgm:t>
        <a:bodyPr/>
        <a:lstStyle/>
        <a:p>
          <a:endParaRPr lang="en-US"/>
        </a:p>
      </dgm:t>
    </dgm:pt>
    <dgm:pt modelId="{5147D586-C86F-432E-A82B-E82F3D394A93}">
      <dgm:prSet/>
      <dgm:spPr/>
      <dgm:t>
        <a:bodyPr/>
        <a:lstStyle/>
        <a:p>
          <a:r>
            <a:rPr lang="en-US" b="1" dirty="0">
              <a:latin typeface="Times New Roman" panose="02020603050405020304" pitchFamily="18" charset="0"/>
              <a:cs typeface="Times New Roman" panose="02020603050405020304" pitchFamily="18" charset="0"/>
            </a:rPr>
            <a:t>Feed frame </a:t>
          </a:r>
          <a:r>
            <a:rPr lang="en-US" dirty="0">
              <a:latin typeface="Times New Roman" panose="02020603050405020304" pitchFamily="18" charset="0"/>
              <a:cs typeface="Times New Roman" panose="02020603050405020304" pitchFamily="18" charset="0"/>
            </a:rPr>
            <a:t>for distributing granulation from the hopper into the dies</a:t>
          </a:r>
        </a:p>
      </dgm:t>
    </dgm:pt>
    <dgm:pt modelId="{DA2818D3-5282-44F4-AF75-399F1F25FC57}" type="parTrans" cxnId="{FAAEDD73-6FE1-473E-9D96-7AAB08E6FF10}">
      <dgm:prSet/>
      <dgm:spPr/>
      <dgm:t>
        <a:bodyPr/>
        <a:lstStyle/>
        <a:p>
          <a:endParaRPr lang="en-US"/>
        </a:p>
      </dgm:t>
    </dgm:pt>
    <dgm:pt modelId="{64623156-AE10-49C1-8B57-6B7D820CBF4A}" type="sibTrans" cxnId="{FAAEDD73-6FE1-473E-9D96-7AAB08E6FF10}">
      <dgm:prSet/>
      <dgm:spPr/>
      <dgm:t>
        <a:bodyPr/>
        <a:lstStyle/>
        <a:p>
          <a:endParaRPr lang="en-US"/>
        </a:p>
      </dgm:t>
    </dgm:pt>
    <dgm:pt modelId="{7E02CD2C-C65A-490A-9A79-40D22C12CBDA}">
      <dgm:prSet/>
      <dgm:spPr/>
      <dgm:t>
        <a:bodyPr/>
        <a:lstStyle/>
        <a:p>
          <a:r>
            <a:rPr lang="en-US" b="1" dirty="0"/>
            <a:t>Dies</a:t>
          </a:r>
          <a:r>
            <a:rPr lang="en-US" dirty="0"/>
            <a:t> for controlling the size and shape of the tablet </a:t>
          </a:r>
        </a:p>
      </dgm:t>
    </dgm:pt>
    <dgm:pt modelId="{D8CE51B0-09FC-4867-9334-63B6941297AA}" type="parTrans" cxnId="{2B6DC582-23C1-458D-A958-63D5D974C780}">
      <dgm:prSet/>
      <dgm:spPr/>
      <dgm:t>
        <a:bodyPr/>
        <a:lstStyle/>
        <a:p>
          <a:endParaRPr lang="en-US"/>
        </a:p>
      </dgm:t>
    </dgm:pt>
    <dgm:pt modelId="{96DDC534-68E7-4A7E-AC7C-56EF5F01AFFC}" type="sibTrans" cxnId="{2B6DC582-23C1-458D-A958-63D5D974C780}">
      <dgm:prSet/>
      <dgm:spPr/>
      <dgm:t>
        <a:bodyPr/>
        <a:lstStyle/>
        <a:p>
          <a:endParaRPr lang="en-US"/>
        </a:p>
      </dgm:t>
    </dgm:pt>
    <dgm:pt modelId="{B10CD046-B39A-4B34-B4C2-AC9527A28492}">
      <dgm:prSet/>
      <dgm:spPr/>
      <dgm:t>
        <a:bodyPr/>
        <a:lstStyle/>
        <a:p>
          <a:r>
            <a:rPr lang="en-US" b="1" dirty="0"/>
            <a:t>Cam tracks </a:t>
          </a:r>
          <a:r>
            <a:rPr lang="en-US" dirty="0"/>
            <a:t>for guiding the movement of the punches </a:t>
          </a:r>
        </a:p>
      </dgm:t>
    </dgm:pt>
    <dgm:pt modelId="{E58F7A43-180B-4628-B2EE-05756328E9AB}" type="parTrans" cxnId="{67AEF63B-EF73-45FF-AE4E-418DF8CC92F5}">
      <dgm:prSet/>
      <dgm:spPr/>
      <dgm:t>
        <a:bodyPr/>
        <a:lstStyle/>
        <a:p>
          <a:endParaRPr lang="en-US"/>
        </a:p>
      </dgm:t>
    </dgm:pt>
    <dgm:pt modelId="{ACCD62AD-E92E-4829-AF35-E24F83D4A0EC}" type="sibTrans" cxnId="{67AEF63B-EF73-45FF-AE4E-418DF8CC92F5}">
      <dgm:prSet/>
      <dgm:spPr/>
      <dgm:t>
        <a:bodyPr/>
        <a:lstStyle/>
        <a:p>
          <a:endParaRPr lang="en-US"/>
        </a:p>
      </dgm:t>
    </dgm:pt>
    <dgm:pt modelId="{40510F08-3690-4B65-8C7E-2CF86BBF8C65}">
      <dgm:prSet/>
      <dgm:spPr/>
      <dgm:t>
        <a:bodyPr/>
        <a:lstStyle/>
        <a:p>
          <a:r>
            <a:rPr lang="en-US" b="1" dirty="0"/>
            <a:t>Punches</a:t>
          </a:r>
          <a:r>
            <a:rPr lang="en-US" dirty="0"/>
            <a:t> for compressing the granulation within the dies</a:t>
          </a:r>
        </a:p>
      </dgm:t>
    </dgm:pt>
    <dgm:pt modelId="{E969C10C-D38E-483C-B548-97A0C376942A}" type="parTrans" cxnId="{A74952F4-2359-466D-A10E-51F8A04C07BA}">
      <dgm:prSet/>
      <dgm:spPr/>
      <dgm:t>
        <a:bodyPr/>
        <a:lstStyle/>
        <a:p>
          <a:endParaRPr lang="en-US"/>
        </a:p>
      </dgm:t>
    </dgm:pt>
    <dgm:pt modelId="{7361591A-E5BD-476C-BCDA-7FD5430B401E}" type="sibTrans" cxnId="{A74952F4-2359-466D-A10E-51F8A04C07BA}">
      <dgm:prSet/>
      <dgm:spPr/>
      <dgm:t>
        <a:bodyPr/>
        <a:lstStyle/>
        <a:p>
          <a:endParaRPr lang="en-US"/>
        </a:p>
      </dgm:t>
    </dgm:pt>
    <dgm:pt modelId="{4F836FBB-CE59-4407-8232-D99F7C9208B0}" type="pres">
      <dgm:prSet presAssocID="{C1562D2C-4798-4E0A-9D06-3A76348C3271}" presName="linearFlow" presStyleCnt="0">
        <dgm:presLayoutVars>
          <dgm:dir/>
          <dgm:resizeHandles val="exact"/>
        </dgm:presLayoutVars>
      </dgm:prSet>
      <dgm:spPr/>
    </dgm:pt>
    <dgm:pt modelId="{F7592CB4-0FEC-41E4-B217-552D71EF0799}" type="pres">
      <dgm:prSet presAssocID="{C9EED614-F777-43E3-BD02-922A92AC7B7F}" presName="composite" presStyleCnt="0"/>
      <dgm:spPr/>
    </dgm:pt>
    <dgm:pt modelId="{06E4211A-E162-460F-AE43-3BACED2FEB82}" type="pres">
      <dgm:prSet presAssocID="{C9EED614-F777-43E3-BD02-922A92AC7B7F}" presName="imgShp" presStyleLbl="fgImgPlace1" presStyleIdx="0" presStyleCnt="5"/>
      <dgm:spPr/>
    </dgm:pt>
    <dgm:pt modelId="{9DB837E7-B790-44AA-AE62-D8503916F9C6}" type="pres">
      <dgm:prSet presAssocID="{C9EED614-F777-43E3-BD02-922A92AC7B7F}" presName="txShp" presStyleLbl="node1" presStyleIdx="0" presStyleCnt="5" custScaleY="76034">
        <dgm:presLayoutVars>
          <dgm:bulletEnabled val="1"/>
        </dgm:presLayoutVars>
      </dgm:prSet>
      <dgm:spPr/>
    </dgm:pt>
    <dgm:pt modelId="{7460860B-B863-401A-A72B-87991CAE1162}" type="pres">
      <dgm:prSet presAssocID="{E0E3D31C-536F-4FE8-B784-6F60965F9AFC}" presName="spacing" presStyleCnt="0"/>
      <dgm:spPr/>
    </dgm:pt>
    <dgm:pt modelId="{4A7E7C14-5A58-4843-B34E-348999B6CA26}" type="pres">
      <dgm:prSet presAssocID="{5147D586-C86F-432E-A82B-E82F3D394A93}" presName="composite" presStyleCnt="0"/>
      <dgm:spPr/>
    </dgm:pt>
    <dgm:pt modelId="{5CE1D289-622B-42E1-9604-564B045B06FA}" type="pres">
      <dgm:prSet presAssocID="{5147D586-C86F-432E-A82B-E82F3D394A93}" presName="imgShp" presStyleLbl="fgImgPlace1" presStyleIdx="1" presStyleCnt="5"/>
      <dgm:spPr/>
    </dgm:pt>
    <dgm:pt modelId="{96E66A6C-4765-45C4-9352-20B9A967924F}" type="pres">
      <dgm:prSet presAssocID="{5147D586-C86F-432E-A82B-E82F3D394A93}" presName="txShp" presStyleLbl="node1" presStyleIdx="1" presStyleCnt="5">
        <dgm:presLayoutVars>
          <dgm:bulletEnabled val="1"/>
        </dgm:presLayoutVars>
      </dgm:prSet>
      <dgm:spPr/>
    </dgm:pt>
    <dgm:pt modelId="{66D5D577-2B68-4120-BC18-B8B5579FEDDC}" type="pres">
      <dgm:prSet presAssocID="{64623156-AE10-49C1-8B57-6B7D820CBF4A}" presName="spacing" presStyleCnt="0"/>
      <dgm:spPr/>
    </dgm:pt>
    <dgm:pt modelId="{6903615C-93C5-4296-BA93-E37C50704BCF}" type="pres">
      <dgm:prSet presAssocID="{7E02CD2C-C65A-490A-9A79-40D22C12CBDA}" presName="composite" presStyleCnt="0"/>
      <dgm:spPr/>
    </dgm:pt>
    <dgm:pt modelId="{7E949C61-197E-42F9-A53E-B4991AE49CF9}" type="pres">
      <dgm:prSet presAssocID="{7E02CD2C-C65A-490A-9A79-40D22C12CBDA}" presName="imgShp" presStyleLbl="fgImgPlace1" presStyleIdx="2" presStyleCnt="5"/>
      <dgm:spPr/>
    </dgm:pt>
    <dgm:pt modelId="{F9C4064A-4F12-4868-BA77-41E3D08B9B1C}" type="pres">
      <dgm:prSet presAssocID="{7E02CD2C-C65A-490A-9A79-40D22C12CBDA}" presName="txShp" presStyleLbl="node1" presStyleIdx="2" presStyleCnt="5">
        <dgm:presLayoutVars>
          <dgm:bulletEnabled val="1"/>
        </dgm:presLayoutVars>
      </dgm:prSet>
      <dgm:spPr/>
    </dgm:pt>
    <dgm:pt modelId="{5605B4EE-0A3D-4702-9F75-3563B75C955B}" type="pres">
      <dgm:prSet presAssocID="{96DDC534-68E7-4A7E-AC7C-56EF5F01AFFC}" presName="spacing" presStyleCnt="0"/>
      <dgm:spPr/>
    </dgm:pt>
    <dgm:pt modelId="{10DCA79F-4CAD-46D0-8EA7-94745AC9BF5C}" type="pres">
      <dgm:prSet presAssocID="{B10CD046-B39A-4B34-B4C2-AC9527A28492}" presName="composite" presStyleCnt="0"/>
      <dgm:spPr/>
    </dgm:pt>
    <dgm:pt modelId="{58301681-943E-45A6-B916-C3B4AD75E969}" type="pres">
      <dgm:prSet presAssocID="{B10CD046-B39A-4B34-B4C2-AC9527A28492}" presName="imgShp" presStyleLbl="fgImgPlace1" presStyleIdx="3" presStyleCnt="5"/>
      <dgm:spPr/>
    </dgm:pt>
    <dgm:pt modelId="{0FB80AFD-6C5D-49D8-A08B-439135F7611B}" type="pres">
      <dgm:prSet presAssocID="{B10CD046-B39A-4B34-B4C2-AC9527A28492}" presName="txShp" presStyleLbl="node1" presStyleIdx="3" presStyleCnt="5">
        <dgm:presLayoutVars>
          <dgm:bulletEnabled val="1"/>
        </dgm:presLayoutVars>
      </dgm:prSet>
      <dgm:spPr/>
    </dgm:pt>
    <dgm:pt modelId="{AA9933BC-5982-43F5-B783-FD5E78A488E1}" type="pres">
      <dgm:prSet presAssocID="{ACCD62AD-E92E-4829-AF35-E24F83D4A0EC}" presName="spacing" presStyleCnt="0"/>
      <dgm:spPr/>
    </dgm:pt>
    <dgm:pt modelId="{B250EE18-C1B7-450C-972E-D12C9C11A231}" type="pres">
      <dgm:prSet presAssocID="{40510F08-3690-4B65-8C7E-2CF86BBF8C65}" presName="composite" presStyleCnt="0"/>
      <dgm:spPr/>
    </dgm:pt>
    <dgm:pt modelId="{6F493D2D-FF80-4020-9B81-DEE7F1A52FE8}" type="pres">
      <dgm:prSet presAssocID="{40510F08-3690-4B65-8C7E-2CF86BBF8C65}" presName="imgShp" presStyleLbl="fgImgPlace1" presStyleIdx="4" presStyleCnt="5"/>
      <dgm:spPr/>
    </dgm:pt>
    <dgm:pt modelId="{0A2AF18B-567A-48D7-B223-B364D0975691}" type="pres">
      <dgm:prSet presAssocID="{40510F08-3690-4B65-8C7E-2CF86BBF8C65}" presName="txShp" presStyleLbl="node1" presStyleIdx="4" presStyleCnt="5">
        <dgm:presLayoutVars>
          <dgm:bulletEnabled val="1"/>
        </dgm:presLayoutVars>
      </dgm:prSet>
      <dgm:spPr/>
    </dgm:pt>
  </dgm:ptLst>
  <dgm:cxnLst>
    <dgm:cxn modelId="{9F1CDA32-145F-4360-B1AE-F4B9B1368CD1}" type="presOf" srcId="{C9EED614-F777-43E3-BD02-922A92AC7B7F}" destId="{9DB837E7-B790-44AA-AE62-D8503916F9C6}" srcOrd="0" destOrd="0" presId="urn:microsoft.com/office/officeart/2005/8/layout/vList3"/>
    <dgm:cxn modelId="{7183D439-A724-4645-9F5D-694393782F85}" type="presOf" srcId="{40510F08-3690-4B65-8C7E-2CF86BBF8C65}" destId="{0A2AF18B-567A-48D7-B223-B364D0975691}" srcOrd="0" destOrd="0" presId="urn:microsoft.com/office/officeart/2005/8/layout/vList3"/>
    <dgm:cxn modelId="{67AEF63B-EF73-45FF-AE4E-418DF8CC92F5}" srcId="{C1562D2C-4798-4E0A-9D06-3A76348C3271}" destId="{B10CD046-B39A-4B34-B4C2-AC9527A28492}" srcOrd="3" destOrd="0" parTransId="{E58F7A43-180B-4628-B2EE-05756328E9AB}" sibTransId="{ACCD62AD-E92E-4829-AF35-E24F83D4A0EC}"/>
    <dgm:cxn modelId="{FAAEDD73-6FE1-473E-9D96-7AAB08E6FF10}" srcId="{C1562D2C-4798-4E0A-9D06-3A76348C3271}" destId="{5147D586-C86F-432E-A82B-E82F3D394A93}" srcOrd="1" destOrd="0" parTransId="{DA2818D3-5282-44F4-AF75-399F1F25FC57}" sibTransId="{64623156-AE10-49C1-8B57-6B7D820CBF4A}"/>
    <dgm:cxn modelId="{2B6DC582-23C1-458D-A958-63D5D974C780}" srcId="{C1562D2C-4798-4E0A-9D06-3A76348C3271}" destId="{7E02CD2C-C65A-490A-9A79-40D22C12CBDA}" srcOrd="2" destOrd="0" parTransId="{D8CE51B0-09FC-4867-9334-63B6941297AA}" sibTransId="{96DDC534-68E7-4A7E-AC7C-56EF5F01AFFC}"/>
    <dgm:cxn modelId="{9EA66E91-CF8B-42F5-94FC-1B6118E41E01}" type="presOf" srcId="{7E02CD2C-C65A-490A-9A79-40D22C12CBDA}" destId="{F9C4064A-4F12-4868-BA77-41E3D08B9B1C}" srcOrd="0" destOrd="0" presId="urn:microsoft.com/office/officeart/2005/8/layout/vList3"/>
    <dgm:cxn modelId="{C6F7729C-CD18-4CF0-97D6-D962F05C94E9}" type="presOf" srcId="{5147D586-C86F-432E-A82B-E82F3D394A93}" destId="{96E66A6C-4765-45C4-9352-20B9A967924F}" srcOrd="0" destOrd="0" presId="urn:microsoft.com/office/officeart/2005/8/layout/vList3"/>
    <dgm:cxn modelId="{02B8D1AD-2CFE-4B13-8687-81D81AAD3E93}" type="presOf" srcId="{C1562D2C-4798-4E0A-9D06-3A76348C3271}" destId="{4F836FBB-CE59-4407-8232-D99F7C9208B0}" srcOrd="0" destOrd="0" presId="urn:microsoft.com/office/officeart/2005/8/layout/vList3"/>
    <dgm:cxn modelId="{67A807B5-D444-4069-A627-DF1E3AB154D9}" srcId="{C1562D2C-4798-4E0A-9D06-3A76348C3271}" destId="{C9EED614-F777-43E3-BD02-922A92AC7B7F}" srcOrd="0" destOrd="0" parTransId="{62159D4F-F2C2-4F6A-B43B-76C5802DC34F}" sibTransId="{E0E3D31C-536F-4FE8-B784-6F60965F9AFC}"/>
    <dgm:cxn modelId="{E2A3A2C8-8A64-4C53-A4C1-76A463130DA3}" type="presOf" srcId="{B10CD046-B39A-4B34-B4C2-AC9527A28492}" destId="{0FB80AFD-6C5D-49D8-A08B-439135F7611B}" srcOrd="0" destOrd="0" presId="urn:microsoft.com/office/officeart/2005/8/layout/vList3"/>
    <dgm:cxn modelId="{A74952F4-2359-466D-A10E-51F8A04C07BA}" srcId="{C1562D2C-4798-4E0A-9D06-3A76348C3271}" destId="{40510F08-3690-4B65-8C7E-2CF86BBF8C65}" srcOrd="4" destOrd="0" parTransId="{E969C10C-D38E-483C-B548-97A0C376942A}" sibTransId="{7361591A-E5BD-476C-BCDA-7FD5430B401E}"/>
    <dgm:cxn modelId="{623AEBBF-8AB8-46E3-822D-AEE439B4C625}" type="presParOf" srcId="{4F836FBB-CE59-4407-8232-D99F7C9208B0}" destId="{F7592CB4-0FEC-41E4-B217-552D71EF0799}" srcOrd="0" destOrd="0" presId="urn:microsoft.com/office/officeart/2005/8/layout/vList3"/>
    <dgm:cxn modelId="{E3F9994A-D2EA-472A-A283-E4112DF64607}" type="presParOf" srcId="{F7592CB4-0FEC-41E4-B217-552D71EF0799}" destId="{06E4211A-E162-460F-AE43-3BACED2FEB82}" srcOrd="0" destOrd="0" presId="urn:microsoft.com/office/officeart/2005/8/layout/vList3"/>
    <dgm:cxn modelId="{D852B841-2AA9-4AF2-BA42-AA00DB67B355}" type="presParOf" srcId="{F7592CB4-0FEC-41E4-B217-552D71EF0799}" destId="{9DB837E7-B790-44AA-AE62-D8503916F9C6}" srcOrd="1" destOrd="0" presId="urn:microsoft.com/office/officeart/2005/8/layout/vList3"/>
    <dgm:cxn modelId="{685E4043-4BD1-42BC-8E91-A1C336F4BEE8}" type="presParOf" srcId="{4F836FBB-CE59-4407-8232-D99F7C9208B0}" destId="{7460860B-B863-401A-A72B-87991CAE1162}" srcOrd="1" destOrd="0" presId="urn:microsoft.com/office/officeart/2005/8/layout/vList3"/>
    <dgm:cxn modelId="{CAFADE71-AB22-47AB-A084-602DD638E6E2}" type="presParOf" srcId="{4F836FBB-CE59-4407-8232-D99F7C9208B0}" destId="{4A7E7C14-5A58-4843-B34E-348999B6CA26}" srcOrd="2" destOrd="0" presId="urn:microsoft.com/office/officeart/2005/8/layout/vList3"/>
    <dgm:cxn modelId="{3595F8B9-5FD5-4254-834F-CB9F19F07855}" type="presParOf" srcId="{4A7E7C14-5A58-4843-B34E-348999B6CA26}" destId="{5CE1D289-622B-42E1-9604-564B045B06FA}" srcOrd="0" destOrd="0" presId="urn:microsoft.com/office/officeart/2005/8/layout/vList3"/>
    <dgm:cxn modelId="{8E157B28-2D37-4BE8-A875-B1821ECA33F8}" type="presParOf" srcId="{4A7E7C14-5A58-4843-B34E-348999B6CA26}" destId="{96E66A6C-4765-45C4-9352-20B9A967924F}" srcOrd="1" destOrd="0" presId="urn:microsoft.com/office/officeart/2005/8/layout/vList3"/>
    <dgm:cxn modelId="{06708D7C-1DFA-441B-ABB7-96043AA4D614}" type="presParOf" srcId="{4F836FBB-CE59-4407-8232-D99F7C9208B0}" destId="{66D5D577-2B68-4120-BC18-B8B5579FEDDC}" srcOrd="3" destOrd="0" presId="urn:microsoft.com/office/officeart/2005/8/layout/vList3"/>
    <dgm:cxn modelId="{3C5FC93A-ABC8-477C-A240-CC3D2352D395}" type="presParOf" srcId="{4F836FBB-CE59-4407-8232-D99F7C9208B0}" destId="{6903615C-93C5-4296-BA93-E37C50704BCF}" srcOrd="4" destOrd="0" presId="urn:microsoft.com/office/officeart/2005/8/layout/vList3"/>
    <dgm:cxn modelId="{E03144D1-BEAC-4803-B889-3981E027BB1E}" type="presParOf" srcId="{6903615C-93C5-4296-BA93-E37C50704BCF}" destId="{7E949C61-197E-42F9-A53E-B4991AE49CF9}" srcOrd="0" destOrd="0" presId="urn:microsoft.com/office/officeart/2005/8/layout/vList3"/>
    <dgm:cxn modelId="{346BFF8D-35E8-475B-9A82-9F230002A833}" type="presParOf" srcId="{6903615C-93C5-4296-BA93-E37C50704BCF}" destId="{F9C4064A-4F12-4868-BA77-41E3D08B9B1C}" srcOrd="1" destOrd="0" presId="urn:microsoft.com/office/officeart/2005/8/layout/vList3"/>
    <dgm:cxn modelId="{684ACB18-ED76-4769-827E-85749FCC73F8}" type="presParOf" srcId="{4F836FBB-CE59-4407-8232-D99F7C9208B0}" destId="{5605B4EE-0A3D-4702-9F75-3563B75C955B}" srcOrd="5" destOrd="0" presId="urn:microsoft.com/office/officeart/2005/8/layout/vList3"/>
    <dgm:cxn modelId="{FC11F2B2-D5C4-4EE9-830A-1B28F24FA834}" type="presParOf" srcId="{4F836FBB-CE59-4407-8232-D99F7C9208B0}" destId="{10DCA79F-4CAD-46D0-8EA7-94745AC9BF5C}" srcOrd="6" destOrd="0" presId="urn:microsoft.com/office/officeart/2005/8/layout/vList3"/>
    <dgm:cxn modelId="{3CC5CD87-AF0D-463D-AF3C-AA60C157F768}" type="presParOf" srcId="{10DCA79F-4CAD-46D0-8EA7-94745AC9BF5C}" destId="{58301681-943E-45A6-B916-C3B4AD75E969}" srcOrd="0" destOrd="0" presId="urn:microsoft.com/office/officeart/2005/8/layout/vList3"/>
    <dgm:cxn modelId="{6AA3730B-6320-4EF6-98D6-E55991C28774}" type="presParOf" srcId="{10DCA79F-4CAD-46D0-8EA7-94745AC9BF5C}" destId="{0FB80AFD-6C5D-49D8-A08B-439135F7611B}" srcOrd="1" destOrd="0" presId="urn:microsoft.com/office/officeart/2005/8/layout/vList3"/>
    <dgm:cxn modelId="{195E35BE-C251-41A8-B489-47FCD7E1C15D}" type="presParOf" srcId="{4F836FBB-CE59-4407-8232-D99F7C9208B0}" destId="{AA9933BC-5982-43F5-B783-FD5E78A488E1}" srcOrd="7" destOrd="0" presId="urn:microsoft.com/office/officeart/2005/8/layout/vList3"/>
    <dgm:cxn modelId="{51261A76-AE44-4291-A20A-E04EFD4A69AA}" type="presParOf" srcId="{4F836FBB-CE59-4407-8232-D99F7C9208B0}" destId="{B250EE18-C1B7-450C-972E-D12C9C11A231}" srcOrd="8" destOrd="0" presId="urn:microsoft.com/office/officeart/2005/8/layout/vList3"/>
    <dgm:cxn modelId="{DEF5CD87-5359-4724-BA88-BF7F75D90591}" type="presParOf" srcId="{B250EE18-C1B7-450C-972E-D12C9C11A231}" destId="{6F493D2D-FF80-4020-9B81-DEE7F1A52FE8}" srcOrd="0" destOrd="0" presId="urn:microsoft.com/office/officeart/2005/8/layout/vList3"/>
    <dgm:cxn modelId="{EE885B8D-1F7B-46EA-AF7F-4C32F6F4093F}" type="presParOf" srcId="{B250EE18-C1B7-450C-972E-D12C9C11A231}" destId="{0A2AF18B-567A-48D7-B223-B364D0975691}"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7DB2EF-4282-4239-9948-3E501A686551}">
      <dsp:nvSpPr>
        <dsp:cNvPr id="0" name=""/>
        <dsp:cNvSpPr/>
      </dsp:nvSpPr>
      <dsp:spPr>
        <a:xfrm>
          <a:off x="0" y="25794"/>
          <a:ext cx="10515600" cy="5996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Patient acceptability due to:</a:t>
          </a:r>
        </a:p>
      </dsp:txBody>
      <dsp:txXfrm>
        <a:off x="29271" y="55065"/>
        <a:ext cx="10457058" cy="541083"/>
      </dsp:txXfrm>
    </dsp:sp>
    <dsp:sp modelId="{9A012207-F7F4-4FE5-B0D8-03737712B031}">
      <dsp:nvSpPr>
        <dsp:cNvPr id="0" name=""/>
        <dsp:cNvSpPr/>
      </dsp:nvSpPr>
      <dsp:spPr>
        <a:xfrm>
          <a:off x="0" y="625419"/>
          <a:ext cx="10515600"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kern="1200"/>
            <a:t>( Portability, Hard to tamper with tablets, Easy to swallow, especially if coated.)</a:t>
          </a:r>
        </a:p>
      </dsp:txBody>
      <dsp:txXfrm>
        <a:off x="0" y="625419"/>
        <a:ext cx="10515600" cy="414000"/>
      </dsp:txXfrm>
    </dsp:sp>
    <dsp:sp modelId="{30326C76-D20B-4F28-97CD-1AEBFBAC6C56}">
      <dsp:nvSpPr>
        <dsp:cNvPr id="0" name=""/>
        <dsp:cNvSpPr/>
      </dsp:nvSpPr>
      <dsp:spPr>
        <a:xfrm>
          <a:off x="0" y="1039419"/>
          <a:ext cx="10515600" cy="5996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Relatively easy to manufacture ( cheap) and package</a:t>
          </a:r>
        </a:p>
      </dsp:txBody>
      <dsp:txXfrm>
        <a:off x="29271" y="1068690"/>
        <a:ext cx="10457058" cy="541083"/>
      </dsp:txXfrm>
    </dsp:sp>
    <dsp:sp modelId="{5A1FD2B0-D59B-48B8-9CF5-BB8D2A58703D}">
      <dsp:nvSpPr>
        <dsp:cNvPr id="0" name=""/>
        <dsp:cNvSpPr/>
      </dsp:nvSpPr>
      <dsp:spPr>
        <a:xfrm>
          <a:off x="0" y="1711044"/>
          <a:ext cx="10515600" cy="5996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Provide accurate dosing ( Unit dosage form)</a:t>
          </a:r>
        </a:p>
      </dsp:txBody>
      <dsp:txXfrm>
        <a:off x="29271" y="1740315"/>
        <a:ext cx="10457058" cy="541083"/>
      </dsp:txXfrm>
    </dsp:sp>
    <dsp:sp modelId="{0DA47FCE-63AA-4801-A953-9B08489E17C2}">
      <dsp:nvSpPr>
        <dsp:cNvPr id="0" name=""/>
        <dsp:cNvSpPr/>
      </dsp:nvSpPr>
      <dsp:spPr>
        <a:xfrm>
          <a:off x="0" y="2382669"/>
          <a:ext cx="10515600" cy="5996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Increased stability of the drug when compared to liquid dosage forms.</a:t>
          </a:r>
        </a:p>
      </dsp:txBody>
      <dsp:txXfrm>
        <a:off x="29271" y="2411940"/>
        <a:ext cx="10457058" cy="541083"/>
      </dsp:txXfrm>
    </dsp:sp>
    <dsp:sp modelId="{4369BB17-3805-414C-A3DF-A5FFB70C88CD}">
      <dsp:nvSpPr>
        <dsp:cNvPr id="0" name=""/>
        <dsp:cNvSpPr/>
      </dsp:nvSpPr>
      <dsp:spPr>
        <a:xfrm>
          <a:off x="0" y="3054294"/>
          <a:ext cx="10515600" cy="5996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Product identification is easy especially with use of imprints.</a:t>
          </a:r>
        </a:p>
      </dsp:txBody>
      <dsp:txXfrm>
        <a:off x="29271" y="3083565"/>
        <a:ext cx="10457058" cy="541083"/>
      </dsp:txXfrm>
    </dsp:sp>
    <dsp:sp modelId="{54586EE1-2A83-4C4A-8D22-919E3FB6C40F}">
      <dsp:nvSpPr>
        <dsp:cNvPr id="0" name=""/>
        <dsp:cNvSpPr/>
      </dsp:nvSpPr>
      <dsp:spPr>
        <a:xfrm>
          <a:off x="0" y="3725919"/>
          <a:ext cx="10515600" cy="5996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Can be coated or designed for delayed release.</a:t>
          </a:r>
        </a:p>
      </dsp:txBody>
      <dsp:txXfrm>
        <a:off x="29271" y="3755190"/>
        <a:ext cx="10457058" cy="5410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34109-1300-4501-86D0-D6BC62F2457C}">
      <dsp:nvSpPr>
        <dsp:cNvPr id="0" name=""/>
        <dsp:cNvSpPr/>
      </dsp:nvSpPr>
      <dsp:spPr>
        <a:xfrm>
          <a:off x="0" y="30772"/>
          <a:ext cx="10515600" cy="994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Formulation difficulties, if the drug resists compression (amorphous nature, low-density).</a:t>
          </a:r>
        </a:p>
      </dsp:txBody>
      <dsp:txXfrm>
        <a:off x="48547" y="79319"/>
        <a:ext cx="10418506" cy="897406"/>
      </dsp:txXfrm>
    </dsp:sp>
    <dsp:sp modelId="{42C8569A-6CE6-4E1D-A7E7-E780E902D0F0}">
      <dsp:nvSpPr>
        <dsp:cNvPr id="0" name=""/>
        <dsp:cNvSpPr/>
      </dsp:nvSpPr>
      <dsp:spPr>
        <a:xfrm>
          <a:off x="0" y="1097272"/>
          <a:ext cx="10515600" cy="994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Some drugs have poor wetting or poor water solubility or poor dissolution which might affect the drug’s bioavailability.</a:t>
          </a:r>
        </a:p>
      </dsp:txBody>
      <dsp:txXfrm>
        <a:off x="48547" y="1145819"/>
        <a:ext cx="10418506" cy="897406"/>
      </dsp:txXfrm>
    </dsp:sp>
    <dsp:sp modelId="{1EF4E445-D126-46E6-9E4D-05C656827F6A}">
      <dsp:nvSpPr>
        <dsp:cNvPr id="0" name=""/>
        <dsp:cNvSpPr/>
      </dsp:nvSpPr>
      <dsp:spPr>
        <a:xfrm>
          <a:off x="0" y="2091772"/>
          <a:ext cx="10515600"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kern="1200"/>
            <a:t>Q/Suggest an alternative dosage form??</a:t>
          </a:r>
        </a:p>
      </dsp:txBody>
      <dsp:txXfrm>
        <a:off x="0" y="2091772"/>
        <a:ext cx="10515600" cy="414000"/>
      </dsp:txXfrm>
    </dsp:sp>
    <dsp:sp modelId="{46556D33-B9F0-4703-8362-4D3C7A5E6D90}">
      <dsp:nvSpPr>
        <dsp:cNvPr id="0" name=""/>
        <dsp:cNvSpPr/>
      </dsp:nvSpPr>
      <dsp:spPr>
        <a:xfrm>
          <a:off x="0" y="2505772"/>
          <a:ext cx="10515600" cy="994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Bitter taste drugs or drugs sensitive to oxygen or moisture might require encapsulation or coating.</a:t>
          </a:r>
        </a:p>
      </dsp:txBody>
      <dsp:txXfrm>
        <a:off x="48547" y="2554319"/>
        <a:ext cx="10418506" cy="897406"/>
      </dsp:txXfrm>
    </dsp:sp>
    <dsp:sp modelId="{F3C57F21-4C2E-4F7B-86FB-4C13B29A89E3}">
      <dsp:nvSpPr>
        <dsp:cNvPr id="0" name=""/>
        <dsp:cNvSpPr/>
      </dsp:nvSpPr>
      <dsp:spPr>
        <a:xfrm>
          <a:off x="0" y="3572272"/>
          <a:ext cx="10515600" cy="994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Not suitable for liquid drugs.</a:t>
          </a:r>
        </a:p>
      </dsp:txBody>
      <dsp:txXfrm>
        <a:off x="48547" y="3620819"/>
        <a:ext cx="10418506" cy="8974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A364D-AD2A-4069-B6E3-92E015A48046}">
      <dsp:nvSpPr>
        <dsp:cNvPr id="0" name=""/>
        <dsp:cNvSpPr/>
      </dsp:nvSpPr>
      <dsp:spPr>
        <a:xfrm rot="10800000">
          <a:off x="886686" y="2445"/>
          <a:ext cx="8880772" cy="102993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7353" tIns="91440" rIns="170688"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Elegant products have their own identity while free of defects such as chips, cracks, and discoloration. </a:t>
          </a:r>
        </a:p>
      </dsp:txBody>
      <dsp:txXfrm rot="10800000">
        <a:off x="1144170" y="2445"/>
        <a:ext cx="8623288" cy="1029938"/>
      </dsp:txXfrm>
    </dsp:sp>
    <dsp:sp modelId="{CFCA2B4A-1088-4EF0-8CC3-7BD0D5CE9045}">
      <dsp:nvSpPr>
        <dsp:cNvPr id="0" name=""/>
        <dsp:cNvSpPr/>
      </dsp:nvSpPr>
      <dsp:spPr>
        <a:xfrm>
          <a:off x="1116876" y="63742"/>
          <a:ext cx="559532" cy="810375"/>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5208329-F494-4A73-8229-2D523008EA50}">
      <dsp:nvSpPr>
        <dsp:cNvPr id="0" name=""/>
        <dsp:cNvSpPr/>
      </dsp:nvSpPr>
      <dsp:spPr>
        <a:xfrm rot="10800000">
          <a:off x="907480" y="1274287"/>
          <a:ext cx="8839183" cy="810375"/>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7353" tIns="83820" rIns="156464" bIns="83820" numCol="1" spcCol="1270" anchor="ctr" anchorCtr="0">
          <a:noAutofit/>
        </a:bodyPr>
        <a:lstStyle/>
        <a:p>
          <a:pPr marL="0" lvl="0" indent="0" algn="ctr" defTabSz="977900">
            <a:lnSpc>
              <a:spcPct val="90000"/>
            </a:lnSpc>
            <a:spcBef>
              <a:spcPct val="0"/>
            </a:spcBef>
            <a:spcAft>
              <a:spcPct val="35000"/>
            </a:spcAft>
            <a:buNone/>
          </a:pPr>
          <a:r>
            <a:rPr lang="en-US" sz="2200" kern="1200" dirty="0"/>
            <a:t>• Should withstand the rigors mechanical shocks encountered in its production, packaging, shipping, and dispensing. </a:t>
          </a:r>
        </a:p>
      </dsp:txBody>
      <dsp:txXfrm rot="10800000">
        <a:off x="1110074" y="1274287"/>
        <a:ext cx="8636589" cy="810375"/>
      </dsp:txXfrm>
    </dsp:sp>
    <dsp:sp modelId="{60F630F7-A337-401C-9BB3-4F15AA6ADF7F}">
      <dsp:nvSpPr>
        <dsp:cNvPr id="0" name=""/>
        <dsp:cNvSpPr/>
      </dsp:nvSpPr>
      <dsp:spPr>
        <a:xfrm>
          <a:off x="1157711" y="1274733"/>
          <a:ext cx="810375" cy="810375"/>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B7E100-18A5-4EFF-B152-F30DBFD3ED84}">
      <dsp:nvSpPr>
        <dsp:cNvPr id="0" name=""/>
        <dsp:cNvSpPr/>
      </dsp:nvSpPr>
      <dsp:spPr>
        <a:xfrm rot="10800000">
          <a:off x="900537" y="2326566"/>
          <a:ext cx="8853069" cy="810375"/>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7353" tIns="83820" rIns="156464" bIns="83820" numCol="1" spcCol="1270" anchor="ctr" anchorCtr="0">
          <a:noAutofit/>
        </a:bodyPr>
        <a:lstStyle/>
        <a:p>
          <a:pPr marL="0" lvl="0" indent="0" algn="ctr" defTabSz="977900">
            <a:lnSpc>
              <a:spcPct val="90000"/>
            </a:lnSpc>
            <a:spcBef>
              <a:spcPct val="0"/>
            </a:spcBef>
            <a:spcAft>
              <a:spcPct val="35000"/>
            </a:spcAft>
            <a:buNone/>
          </a:pPr>
          <a:r>
            <a:rPr lang="en-US" sz="2200" kern="1200" dirty="0"/>
            <a:t>• Should be physically stable during their designed shelf life. </a:t>
          </a:r>
        </a:p>
      </dsp:txBody>
      <dsp:txXfrm rot="10800000">
        <a:off x="1103131" y="2326566"/>
        <a:ext cx="8650475" cy="810375"/>
      </dsp:txXfrm>
    </dsp:sp>
    <dsp:sp modelId="{1FC85797-D3B7-408B-9A26-D40293116503}">
      <dsp:nvSpPr>
        <dsp:cNvPr id="0" name=""/>
        <dsp:cNvSpPr/>
      </dsp:nvSpPr>
      <dsp:spPr>
        <a:xfrm>
          <a:off x="1213375" y="2319637"/>
          <a:ext cx="768317" cy="810375"/>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EAF02E1-4F7E-4A2B-AFC0-5E702542A27D}">
      <dsp:nvSpPr>
        <dsp:cNvPr id="0" name=""/>
        <dsp:cNvSpPr/>
      </dsp:nvSpPr>
      <dsp:spPr>
        <a:xfrm rot="10800000">
          <a:off x="907480" y="3378845"/>
          <a:ext cx="8839183" cy="810375"/>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7353" tIns="83820" rIns="156464" bIns="83820" numCol="1" spcCol="1270" anchor="ctr" anchorCtr="0">
          <a:noAutofit/>
        </a:bodyPr>
        <a:lstStyle/>
        <a:p>
          <a:pPr marL="0" lvl="0" indent="0" algn="ctr" defTabSz="977900">
            <a:lnSpc>
              <a:spcPct val="90000"/>
            </a:lnSpc>
            <a:spcBef>
              <a:spcPct val="0"/>
            </a:spcBef>
            <a:spcAft>
              <a:spcPct val="35000"/>
            </a:spcAft>
            <a:buNone/>
          </a:pPr>
          <a:r>
            <a:rPr lang="en-US" sz="2200" kern="1200" dirty="0"/>
            <a:t>• Must be able to release the medicinal agent(s) in the body in a predictable and reproducible manner. </a:t>
          </a:r>
        </a:p>
      </dsp:txBody>
      <dsp:txXfrm rot="10800000">
        <a:off x="1110074" y="3378845"/>
        <a:ext cx="8636589" cy="810375"/>
      </dsp:txXfrm>
    </dsp:sp>
    <dsp:sp modelId="{223CD76B-33F4-4E82-A330-8B8C142CF357}">
      <dsp:nvSpPr>
        <dsp:cNvPr id="0" name=""/>
        <dsp:cNvSpPr/>
      </dsp:nvSpPr>
      <dsp:spPr>
        <a:xfrm>
          <a:off x="1137662" y="3344209"/>
          <a:ext cx="670358" cy="810375"/>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AB80053-FF19-43DA-AA19-C003964B69B8}">
      <dsp:nvSpPr>
        <dsp:cNvPr id="0" name=""/>
        <dsp:cNvSpPr/>
      </dsp:nvSpPr>
      <dsp:spPr>
        <a:xfrm rot="10800000">
          <a:off x="781084" y="4431124"/>
          <a:ext cx="9091976" cy="810375"/>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7353" tIns="91440" rIns="170688" bIns="91440" numCol="1" spcCol="1270" anchor="ctr" anchorCtr="0">
          <a:noAutofit/>
        </a:bodyPr>
        <a:lstStyle/>
        <a:p>
          <a:pPr marL="0" lvl="0" indent="0" algn="ctr" defTabSz="1066800">
            <a:lnSpc>
              <a:spcPct val="90000"/>
            </a:lnSpc>
            <a:spcBef>
              <a:spcPct val="0"/>
            </a:spcBef>
            <a:spcAft>
              <a:spcPct val="35000"/>
            </a:spcAft>
            <a:buNone/>
          </a:pPr>
          <a:r>
            <a:rPr lang="en-US" sz="2400" kern="1200" dirty="0"/>
            <a:t>• Have a suitable chemical stability over time that do not allow alteration of the medicinal agent(s). </a:t>
          </a:r>
        </a:p>
      </dsp:txBody>
      <dsp:txXfrm rot="10800000">
        <a:off x="983678" y="4431124"/>
        <a:ext cx="8889382" cy="810375"/>
      </dsp:txXfrm>
    </dsp:sp>
    <dsp:sp modelId="{E8C4E8AE-0943-40FC-A5A7-900039D63213}">
      <dsp:nvSpPr>
        <dsp:cNvPr id="0" name=""/>
        <dsp:cNvSpPr/>
      </dsp:nvSpPr>
      <dsp:spPr>
        <a:xfrm flipH="1">
          <a:off x="1158436" y="4433569"/>
          <a:ext cx="517967" cy="810375"/>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7E88EB-A929-4328-A8DF-2E0B0780B62C}">
      <dsp:nvSpPr>
        <dsp:cNvPr id="0" name=""/>
        <dsp:cNvSpPr/>
      </dsp:nvSpPr>
      <dsp:spPr>
        <a:xfrm rot="10800000">
          <a:off x="1823152" y="1527"/>
          <a:ext cx="7239023" cy="98560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4625" tIns="91440" rIns="170688"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Low cost , time- consuming</a:t>
          </a:r>
        </a:p>
      </dsp:txBody>
      <dsp:txXfrm rot="10800000">
        <a:off x="2069553" y="1527"/>
        <a:ext cx="6992622" cy="985606"/>
      </dsp:txXfrm>
    </dsp:sp>
    <dsp:sp modelId="{C8238F41-AA7C-4144-BCE1-181DC33395AD}">
      <dsp:nvSpPr>
        <dsp:cNvPr id="0" name=""/>
        <dsp:cNvSpPr/>
      </dsp:nvSpPr>
      <dsp:spPr>
        <a:xfrm>
          <a:off x="1453424" y="1527"/>
          <a:ext cx="985606" cy="98560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BA95869-3C34-4960-B6E6-D4C6D0BC8876}">
      <dsp:nvSpPr>
        <dsp:cNvPr id="0" name=""/>
        <dsp:cNvSpPr/>
      </dsp:nvSpPr>
      <dsp:spPr>
        <a:xfrm rot="10800000">
          <a:off x="1667281" y="1281344"/>
          <a:ext cx="7446851" cy="178864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4625" tIns="91440" rIns="170688"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Elimination of heat and moisture, thus increasing not only the stability but also the suitability of the process for thermolabile and moisture sensitive API’s. </a:t>
          </a:r>
        </a:p>
      </dsp:txBody>
      <dsp:txXfrm rot="10800000">
        <a:off x="2114443" y="1281344"/>
        <a:ext cx="6999689" cy="1788649"/>
      </dsp:txXfrm>
    </dsp:sp>
    <dsp:sp modelId="{F20534A3-5E0D-4518-AFD6-ADDB6D52364F}">
      <dsp:nvSpPr>
        <dsp:cNvPr id="0" name=""/>
        <dsp:cNvSpPr/>
      </dsp:nvSpPr>
      <dsp:spPr>
        <a:xfrm>
          <a:off x="1401467" y="1682865"/>
          <a:ext cx="985606" cy="98560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F8FE447-5A72-49A7-9B94-E964D759BD8F}">
      <dsp:nvSpPr>
        <dsp:cNvPr id="0" name=""/>
        <dsp:cNvSpPr/>
      </dsp:nvSpPr>
      <dsp:spPr>
        <a:xfrm rot="10800000">
          <a:off x="1812768" y="3364204"/>
          <a:ext cx="7252869" cy="98560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4625" tIns="91440" rIns="170688"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fewer processing steps</a:t>
          </a:r>
        </a:p>
      </dsp:txBody>
      <dsp:txXfrm rot="10800000">
        <a:off x="2059169" y="3364204"/>
        <a:ext cx="7006468" cy="985606"/>
      </dsp:txXfrm>
    </dsp:sp>
    <dsp:sp modelId="{7E004EC4-DBF9-4C23-AB81-D014BDF82925}">
      <dsp:nvSpPr>
        <dsp:cNvPr id="0" name=""/>
        <dsp:cNvSpPr/>
      </dsp:nvSpPr>
      <dsp:spPr>
        <a:xfrm>
          <a:off x="1449962" y="3364204"/>
          <a:ext cx="985606" cy="98560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FFD359-ED27-4929-8901-FE79A0ACECA7}">
      <dsp:nvSpPr>
        <dsp:cNvPr id="0" name=""/>
        <dsp:cNvSpPr/>
      </dsp:nvSpPr>
      <dsp:spPr>
        <a:xfrm rot="10800000">
          <a:off x="2090228" y="2962"/>
          <a:ext cx="7513423" cy="943643"/>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8808" tIns="68580" rIns="128016" bIns="68580" numCol="1" spcCol="1270" anchor="ctr" anchorCtr="0">
          <a:noAutofit/>
        </a:bodyPr>
        <a:lstStyle/>
        <a:p>
          <a:pPr marL="0" lvl="0" indent="0" algn="ctr" defTabSz="800100">
            <a:lnSpc>
              <a:spcPct val="90000"/>
            </a:lnSpc>
            <a:spcBef>
              <a:spcPct val="0"/>
            </a:spcBef>
            <a:spcAft>
              <a:spcPct val="35000"/>
            </a:spcAft>
            <a:buNone/>
          </a:pPr>
          <a:r>
            <a:rPr lang="en-GB" sz="1800" kern="1200" dirty="0"/>
            <a:t>There are only few crystalline substances that may compressed directly.</a:t>
          </a:r>
          <a:endParaRPr lang="en-US" sz="1800" kern="1200" dirty="0"/>
        </a:p>
      </dsp:txBody>
      <dsp:txXfrm rot="10800000">
        <a:off x="2326139" y="2962"/>
        <a:ext cx="7277512" cy="943643"/>
      </dsp:txXfrm>
    </dsp:sp>
    <dsp:sp modelId="{048A4D01-F28F-4C9C-8162-E34997793DF0}">
      <dsp:nvSpPr>
        <dsp:cNvPr id="0" name=""/>
        <dsp:cNvSpPr/>
      </dsp:nvSpPr>
      <dsp:spPr>
        <a:xfrm>
          <a:off x="1694729" y="79285"/>
          <a:ext cx="790997" cy="790997"/>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8D4C0ED-1E6E-4F02-86DE-4EEED6CE5545}">
      <dsp:nvSpPr>
        <dsp:cNvPr id="0" name=""/>
        <dsp:cNvSpPr/>
      </dsp:nvSpPr>
      <dsp:spPr>
        <a:xfrm rot="10800000">
          <a:off x="2090228" y="1182724"/>
          <a:ext cx="7513423" cy="1004621"/>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8808" tIns="68580" rIns="128016" bIns="68580" numCol="1" spcCol="1270" anchor="ctr" anchorCtr="0">
          <a:noAutofit/>
        </a:bodyPr>
        <a:lstStyle/>
        <a:p>
          <a:pPr marL="0" lvl="0" indent="0" algn="ctr" defTabSz="800100">
            <a:lnSpc>
              <a:spcPct val="90000"/>
            </a:lnSpc>
            <a:spcBef>
              <a:spcPct val="0"/>
            </a:spcBef>
            <a:spcAft>
              <a:spcPct val="35000"/>
            </a:spcAft>
            <a:buNone/>
          </a:pPr>
          <a:r>
            <a:rPr lang="en-GB" sz="1800" kern="1200" dirty="0"/>
            <a:t>Most materials have </a:t>
          </a:r>
          <a:r>
            <a:rPr lang="en-GB" sz="1800" b="1" kern="1200" dirty="0"/>
            <a:t>low</a:t>
          </a:r>
          <a:r>
            <a:rPr lang="en-GB" sz="1800" kern="1200" dirty="0"/>
            <a:t> intermolecular attraction forces (cohesion) which minimize compression.</a:t>
          </a:r>
          <a:endParaRPr lang="en-US" sz="1800" kern="1200" dirty="0"/>
        </a:p>
      </dsp:txBody>
      <dsp:txXfrm rot="10800000">
        <a:off x="2341383" y="1182724"/>
        <a:ext cx="7262268" cy="1004621"/>
      </dsp:txXfrm>
    </dsp:sp>
    <dsp:sp modelId="{CEDEECA2-8AD3-4CED-BEE7-EFC4C391B225}">
      <dsp:nvSpPr>
        <dsp:cNvPr id="0" name=""/>
        <dsp:cNvSpPr/>
      </dsp:nvSpPr>
      <dsp:spPr>
        <a:xfrm>
          <a:off x="1694729" y="1289536"/>
          <a:ext cx="790997" cy="790997"/>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5CC9BF-ED25-492F-AB81-C5966D60FDF6}">
      <dsp:nvSpPr>
        <dsp:cNvPr id="0" name=""/>
        <dsp:cNvSpPr/>
      </dsp:nvSpPr>
      <dsp:spPr>
        <a:xfrm rot="10800000">
          <a:off x="2090228" y="2423464"/>
          <a:ext cx="7513423" cy="790997"/>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8808" tIns="68580" rIns="128016" bIns="68580" numCol="1" spcCol="1270" anchor="ctr" anchorCtr="0">
          <a:noAutofit/>
        </a:bodyPr>
        <a:lstStyle/>
        <a:p>
          <a:pPr marL="0" lvl="0" indent="0" algn="ctr" defTabSz="800100">
            <a:lnSpc>
              <a:spcPct val="90000"/>
            </a:lnSpc>
            <a:spcBef>
              <a:spcPct val="0"/>
            </a:spcBef>
            <a:spcAft>
              <a:spcPct val="35000"/>
            </a:spcAft>
            <a:buNone/>
          </a:pPr>
          <a:r>
            <a:rPr lang="en-US" sz="1800" kern="1200" dirty="0"/>
            <a:t>The process is carried out in dry conditions, static charges may exist and result in mixing problems (flowability)   </a:t>
          </a:r>
        </a:p>
      </dsp:txBody>
      <dsp:txXfrm rot="10800000">
        <a:off x="2287977" y="2423464"/>
        <a:ext cx="7315674" cy="790997"/>
      </dsp:txXfrm>
    </dsp:sp>
    <dsp:sp modelId="{E26F75BB-5A78-4CAF-A297-7696C38891C9}">
      <dsp:nvSpPr>
        <dsp:cNvPr id="0" name=""/>
        <dsp:cNvSpPr/>
      </dsp:nvSpPr>
      <dsp:spPr>
        <a:xfrm>
          <a:off x="1694729" y="2423464"/>
          <a:ext cx="790997" cy="790997"/>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CBDCC76-496A-4AD8-88BB-F9DD4AA3F699}">
      <dsp:nvSpPr>
        <dsp:cNvPr id="0" name=""/>
        <dsp:cNvSpPr/>
      </dsp:nvSpPr>
      <dsp:spPr>
        <a:xfrm rot="10800000">
          <a:off x="2090228" y="3450580"/>
          <a:ext cx="7513423" cy="790997"/>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8808" tIns="68580" rIns="128016" bIns="68580" numCol="1" spcCol="1270" anchor="ctr" anchorCtr="0">
          <a:noAutofit/>
        </a:bodyPr>
        <a:lstStyle/>
        <a:p>
          <a:pPr marL="0" lvl="0" indent="0" algn="ctr" defTabSz="800100">
            <a:lnSpc>
              <a:spcPct val="90000"/>
            </a:lnSpc>
            <a:spcBef>
              <a:spcPct val="0"/>
            </a:spcBef>
            <a:spcAft>
              <a:spcPct val="35000"/>
            </a:spcAft>
            <a:buNone/>
          </a:pPr>
          <a:r>
            <a:rPr lang="en-US" sz="1800" kern="1200" dirty="0"/>
            <a:t>Differences in particle size lead to segregation.</a:t>
          </a:r>
        </a:p>
      </dsp:txBody>
      <dsp:txXfrm rot="10800000">
        <a:off x="2287977" y="3450580"/>
        <a:ext cx="7315674" cy="790997"/>
      </dsp:txXfrm>
    </dsp:sp>
    <dsp:sp modelId="{90467012-5777-4712-8932-B0E894A1F4AE}">
      <dsp:nvSpPr>
        <dsp:cNvPr id="0" name=""/>
        <dsp:cNvSpPr/>
      </dsp:nvSpPr>
      <dsp:spPr>
        <a:xfrm>
          <a:off x="1694729" y="3450580"/>
          <a:ext cx="790997" cy="790997"/>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58238ED-ACFA-405A-9A9D-78E885C69D59}">
      <dsp:nvSpPr>
        <dsp:cNvPr id="0" name=""/>
        <dsp:cNvSpPr/>
      </dsp:nvSpPr>
      <dsp:spPr>
        <a:xfrm rot="10800000">
          <a:off x="2090228" y="4477695"/>
          <a:ext cx="7513423" cy="790997"/>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8808" tIns="68580" rIns="128016" bIns="68580" numCol="1" spcCol="1270" anchor="ctr" anchorCtr="0">
          <a:noAutofit/>
        </a:bodyPr>
        <a:lstStyle/>
        <a:p>
          <a:pPr marL="0" lvl="0" indent="0" algn="ctr" defTabSz="800100">
            <a:lnSpc>
              <a:spcPct val="90000"/>
            </a:lnSpc>
            <a:spcBef>
              <a:spcPct val="0"/>
            </a:spcBef>
            <a:spcAft>
              <a:spcPct val="35000"/>
            </a:spcAft>
            <a:buNone/>
          </a:pPr>
          <a:r>
            <a:rPr lang="en-GB" sz="1800" kern="1200"/>
            <a:t>For small doses drugs, it is not practical to achieve a uniform blend from the API and the coarser diluent. Therefore, granulation is most suitable.</a:t>
          </a:r>
          <a:endParaRPr lang="en-US" sz="1800" kern="1200"/>
        </a:p>
      </dsp:txBody>
      <dsp:txXfrm rot="10800000">
        <a:off x="2287977" y="4477695"/>
        <a:ext cx="7315674" cy="790997"/>
      </dsp:txXfrm>
    </dsp:sp>
    <dsp:sp modelId="{22ED65EF-AB67-4B4B-8D4F-D66DF91FAB44}">
      <dsp:nvSpPr>
        <dsp:cNvPr id="0" name=""/>
        <dsp:cNvSpPr/>
      </dsp:nvSpPr>
      <dsp:spPr>
        <a:xfrm>
          <a:off x="1694729" y="4477695"/>
          <a:ext cx="790997" cy="790997"/>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B837E7-B790-44AA-AE62-D8503916F9C6}">
      <dsp:nvSpPr>
        <dsp:cNvPr id="0" name=""/>
        <dsp:cNvSpPr/>
      </dsp:nvSpPr>
      <dsp:spPr>
        <a:xfrm rot="10800000">
          <a:off x="1977448" y="105098"/>
          <a:ext cx="6992874" cy="65719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150" tIns="91440" rIns="170688"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Times New Roman" panose="02020603050405020304" pitchFamily="18" charset="0"/>
              <a:cs typeface="Times New Roman" panose="02020603050405020304" pitchFamily="18" charset="0"/>
            </a:rPr>
            <a:t>Hopper</a:t>
          </a:r>
          <a:r>
            <a:rPr lang="en-US" sz="2400" kern="1200" dirty="0">
              <a:latin typeface="Times New Roman" panose="02020603050405020304" pitchFamily="18" charset="0"/>
              <a:cs typeface="Times New Roman" panose="02020603050405020304" pitchFamily="18" charset="0"/>
            </a:rPr>
            <a:t> for holding and feeding granulation (or powder) to be compressed </a:t>
          </a:r>
        </a:p>
      </dsp:txBody>
      <dsp:txXfrm rot="10800000">
        <a:off x="2141746" y="105098"/>
        <a:ext cx="6828576" cy="657192"/>
      </dsp:txXfrm>
    </dsp:sp>
    <dsp:sp modelId="{06E4211A-E162-460F-AE43-3BACED2FEB82}">
      <dsp:nvSpPr>
        <dsp:cNvPr id="0" name=""/>
        <dsp:cNvSpPr/>
      </dsp:nvSpPr>
      <dsp:spPr>
        <a:xfrm>
          <a:off x="1545277" y="1524"/>
          <a:ext cx="864340" cy="864340"/>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6E66A6C-4765-45C4-9352-20B9A967924F}">
      <dsp:nvSpPr>
        <dsp:cNvPr id="0" name=""/>
        <dsp:cNvSpPr/>
      </dsp:nvSpPr>
      <dsp:spPr>
        <a:xfrm rot="10800000">
          <a:off x="1977448" y="1123877"/>
          <a:ext cx="6992874" cy="864340"/>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150" tIns="91440" rIns="170688"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Times New Roman" panose="02020603050405020304" pitchFamily="18" charset="0"/>
              <a:cs typeface="Times New Roman" panose="02020603050405020304" pitchFamily="18" charset="0"/>
            </a:rPr>
            <a:t>Feed frame </a:t>
          </a:r>
          <a:r>
            <a:rPr lang="en-US" sz="2400" kern="1200" dirty="0">
              <a:latin typeface="Times New Roman" panose="02020603050405020304" pitchFamily="18" charset="0"/>
              <a:cs typeface="Times New Roman" panose="02020603050405020304" pitchFamily="18" charset="0"/>
            </a:rPr>
            <a:t>for distributing granulation from the hopper into the dies</a:t>
          </a:r>
        </a:p>
      </dsp:txBody>
      <dsp:txXfrm rot="10800000">
        <a:off x="2193533" y="1123877"/>
        <a:ext cx="6776789" cy="864340"/>
      </dsp:txXfrm>
    </dsp:sp>
    <dsp:sp modelId="{5CE1D289-622B-42E1-9604-564B045B06FA}">
      <dsp:nvSpPr>
        <dsp:cNvPr id="0" name=""/>
        <dsp:cNvSpPr/>
      </dsp:nvSpPr>
      <dsp:spPr>
        <a:xfrm>
          <a:off x="1545277" y="1123877"/>
          <a:ext cx="864340" cy="864340"/>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9C4064A-4F12-4868-BA77-41E3D08B9B1C}">
      <dsp:nvSpPr>
        <dsp:cNvPr id="0" name=""/>
        <dsp:cNvSpPr/>
      </dsp:nvSpPr>
      <dsp:spPr>
        <a:xfrm rot="10800000">
          <a:off x="1977448" y="2246230"/>
          <a:ext cx="6992874" cy="864340"/>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150" tIns="91440" rIns="170688"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Dies</a:t>
          </a:r>
          <a:r>
            <a:rPr lang="en-US" sz="2400" kern="1200" dirty="0"/>
            <a:t> for controlling the size and shape of the tablet </a:t>
          </a:r>
        </a:p>
      </dsp:txBody>
      <dsp:txXfrm rot="10800000">
        <a:off x="2193533" y="2246230"/>
        <a:ext cx="6776789" cy="864340"/>
      </dsp:txXfrm>
    </dsp:sp>
    <dsp:sp modelId="{7E949C61-197E-42F9-A53E-B4991AE49CF9}">
      <dsp:nvSpPr>
        <dsp:cNvPr id="0" name=""/>
        <dsp:cNvSpPr/>
      </dsp:nvSpPr>
      <dsp:spPr>
        <a:xfrm>
          <a:off x="1545277" y="2246230"/>
          <a:ext cx="864340" cy="864340"/>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FB80AFD-6C5D-49D8-A08B-439135F7611B}">
      <dsp:nvSpPr>
        <dsp:cNvPr id="0" name=""/>
        <dsp:cNvSpPr/>
      </dsp:nvSpPr>
      <dsp:spPr>
        <a:xfrm rot="10800000">
          <a:off x="1977448" y="3368583"/>
          <a:ext cx="6992874" cy="864340"/>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150" tIns="91440" rIns="170688"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Cam tracks </a:t>
          </a:r>
          <a:r>
            <a:rPr lang="en-US" sz="2400" kern="1200" dirty="0"/>
            <a:t>for guiding the movement of the punches </a:t>
          </a:r>
        </a:p>
      </dsp:txBody>
      <dsp:txXfrm rot="10800000">
        <a:off x="2193533" y="3368583"/>
        <a:ext cx="6776789" cy="864340"/>
      </dsp:txXfrm>
    </dsp:sp>
    <dsp:sp modelId="{58301681-943E-45A6-B916-C3B4AD75E969}">
      <dsp:nvSpPr>
        <dsp:cNvPr id="0" name=""/>
        <dsp:cNvSpPr/>
      </dsp:nvSpPr>
      <dsp:spPr>
        <a:xfrm>
          <a:off x="1545277" y="3368583"/>
          <a:ext cx="864340" cy="864340"/>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A2AF18B-567A-48D7-B223-B364D0975691}">
      <dsp:nvSpPr>
        <dsp:cNvPr id="0" name=""/>
        <dsp:cNvSpPr/>
      </dsp:nvSpPr>
      <dsp:spPr>
        <a:xfrm rot="10800000">
          <a:off x="1977448" y="4490936"/>
          <a:ext cx="6992874" cy="864340"/>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150" tIns="91440" rIns="170688"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Punches</a:t>
          </a:r>
          <a:r>
            <a:rPr lang="en-US" sz="2400" kern="1200" dirty="0"/>
            <a:t> for compressing the granulation within the dies</a:t>
          </a:r>
        </a:p>
      </dsp:txBody>
      <dsp:txXfrm rot="10800000">
        <a:off x="2193533" y="4490936"/>
        <a:ext cx="6776789" cy="864340"/>
      </dsp:txXfrm>
    </dsp:sp>
    <dsp:sp modelId="{6F493D2D-FF80-4020-9B81-DEE7F1A52FE8}">
      <dsp:nvSpPr>
        <dsp:cNvPr id="0" name=""/>
        <dsp:cNvSpPr/>
      </dsp:nvSpPr>
      <dsp:spPr>
        <a:xfrm>
          <a:off x="1545277" y="4490936"/>
          <a:ext cx="864340" cy="864340"/>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C1093A-E586-4425-975A-BD29A9F388CC}" type="datetimeFigureOut">
              <a:rPr lang="en-US" smtClean="0"/>
              <a:t>12/2/2023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C5FE32-1035-4158-B713-4FF8A85350F5}" type="slidenum">
              <a:rPr lang="en-US" smtClean="0"/>
              <a:t>‹#›</a:t>
            </a:fld>
            <a:endParaRPr lang="en-US"/>
          </a:p>
        </p:txBody>
      </p:sp>
    </p:spTree>
    <p:extLst>
      <p:ext uri="{BB962C8B-B14F-4D97-AF65-F5344CB8AC3E}">
        <p14:creationId xmlns:p14="http://schemas.microsoft.com/office/powerpoint/2010/main" val="1070985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C5FE32-1035-4158-B713-4FF8A85350F5}" type="slidenum">
              <a:rPr lang="en-US" smtClean="0"/>
              <a:t>6</a:t>
            </a:fld>
            <a:endParaRPr lang="en-US"/>
          </a:p>
        </p:txBody>
      </p:sp>
    </p:spTree>
    <p:extLst>
      <p:ext uri="{BB962C8B-B14F-4D97-AF65-F5344CB8AC3E}">
        <p14:creationId xmlns:p14="http://schemas.microsoft.com/office/powerpoint/2010/main" val="3678545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C5FE32-1035-4158-B713-4FF8A85350F5}" type="slidenum">
              <a:rPr lang="en-US" smtClean="0"/>
              <a:t>8</a:t>
            </a:fld>
            <a:endParaRPr lang="en-US"/>
          </a:p>
        </p:txBody>
      </p:sp>
    </p:spTree>
    <p:extLst>
      <p:ext uri="{BB962C8B-B14F-4D97-AF65-F5344CB8AC3E}">
        <p14:creationId xmlns:p14="http://schemas.microsoft.com/office/powerpoint/2010/main" val="142404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C5FE32-1035-4158-B713-4FF8A85350F5}" type="slidenum">
              <a:rPr lang="en-US" smtClean="0"/>
              <a:t>18</a:t>
            </a:fld>
            <a:endParaRPr lang="en-US"/>
          </a:p>
        </p:txBody>
      </p:sp>
    </p:spTree>
    <p:extLst>
      <p:ext uri="{BB962C8B-B14F-4D97-AF65-F5344CB8AC3E}">
        <p14:creationId xmlns:p14="http://schemas.microsoft.com/office/powerpoint/2010/main" val="421751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AC8AF-9844-ADE5-3B66-9065149DA9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347A78-7808-3B3D-C94B-772FD3EE09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1DBA191-1960-2D8B-1DDD-96FD45F2A46B}"/>
              </a:ext>
            </a:extLst>
          </p:cNvPr>
          <p:cNvSpPr>
            <a:spLocks noGrp="1"/>
          </p:cNvSpPr>
          <p:nvPr>
            <p:ph type="dt" sz="half" idx="10"/>
          </p:nvPr>
        </p:nvSpPr>
        <p:spPr/>
        <p:txBody>
          <a:bodyPr/>
          <a:lstStyle/>
          <a:p>
            <a:fld id="{F6AD9488-2DB0-4073-BD95-BE0360595537}" type="datetimeFigureOut">
              <a:rPr lang="en-US" smtClean="0"/>
              <a:t>12/2/2023</a:t>
            </a:fld>
            <a:endParaRPr lang="en-US"/>
          </a:p>
        </p:txBody>
      </p:sp>
      <p:sp>
        <p:nvSpPr>
          <p:cNvPr id="5" name="Footer Placeholder 4">
            <a:extLst>
              <a:ext uri="{FF2B5EF4-FFF2-40B4-BE49-F238E27FC236}">
                <a16:creationId xmlns:a16="http://schemas.microsoft.com/office/drawing/2014/main" id="{F6D4880A-32E9-B53E-3E7C-B905949E9E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04D1B8-59B0-8986-9041-40154AD7D597}"/>
              </a:ext>
            </a:extLst>
          </p:cNvPr>
          <p:cNvSpPr>
            <a:spLocks noGrp="1"/>
          </p:cNvSpPr>
          <p:nvPr>
            <p:ph type="sldNum" sz="quarter" idx="12"/>
          </p:nvPr>
        </p:nvSpPr>
        <p:spPr/>
        <p:txBody>
          <a:bodyPr/>
          <a:lstStyle/>
          <a:p>
            <a:fld id="{016115BE-F0B1-4265-BAB8-DCE456A9548B}" type="slidenum">
              <a:rPr lang="en-US" smtClean="0"/>
              <a:t>‹#›</a:t>
            </a:fld>
            <a:endParaRPr lang="en-US"/>
          </a:p>
        </p:txBody>
      </p:sp>
    </p:spTree>
    <p:extLst>
      <p:ext uri="{BB962C8B-B14F-4D97-AF65-F5344CB8AC3E}">
        <p14:creationId xmlns:p14="http://schemas.microsoft.com/office/powerpoint/2010/main" val="3626544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7EEDD-74E3-9AE4-ACA5-9F0C2BD4EF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E8E71A-30F4-ECF3-7889-A76F3B048F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F3B62E-C11C-D3E5-1FFF-B8A5AB9FE69D}"/>
              </a:ext>
            </a:extLst>
          </p:cNvPr>
          <p:cNvSpPr>
            <a:spLocks noGrp="1"/>
          </p:cNvSpPr>
          <p:nvPr>
            <p:ph type="dt" sz="half" idx="10"/>
          </p:nvPr>
        </p:nvSpPr>
        <p:spPr/>
        <p:txBody>
          <a:bodyPr/>
          <a:lstStyle/>
          <a:p>
            <a:fld id="{F6AD9488-2DB0-4073-BD95-BE0360595537}" type="datetimeFigureOut">
              <a:rPr lang="en-US" smtClean="0"/>
              <a:t>12/2/2023</a:t>
            </a:fld>
            <a:endParaRPr lang="en-US"/>
          </a:p>
        </p:txBody>
      </p:sp>
      <p:sp>
        <p:nvSpPr>
          <p:cNvPr id="5" name="Footer Placeholder 4">
            <a:extLst>
              <a:ext uri="{FF2B5EF4-FFF2-40B4-BE49-F238E27FC236}">
                <a16:creationId xmlns:a16="http://schemas.microsoft.com/office/drawing/2014/main" id="{CC7AC567-94B7-96A2-CB8A-B213E7BFE0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4F03A8-21C3-0C90-3295-9B4D40BE1944}"/>
              </a:ext>
            </a:extLst>
          </p:cNvPr>
          <p:cNvSpPr>
            <a:spLocks noGrp="1"/>
          </p:cNvSpPr>
          <p:nvPr>
            <p:ph type="sldNum" sz="quarter" idx="12"/>
          </p:nvPr>
        </p:nvSpPr>
        <p:spPr/>
        <p:txBody>
          <a:bodyPr/>
          <a:lstStyle/>
          <a:p>
            <a:fld id="{016115BE-F0B1-4265-BAB8-DCE456A9548B}" type="slidenum">
              <a:rPr lang="en-US" smtClean="0"/>
              <a:t>‹#›</a:t>
            </a:fld>
            <a:endParaRPr lang="en-US"/>
          </a:p>
        </p:txBody>
      </p:sp>
    </p:spTree>
    <p:extLst>
      <p:ext uri="{BB962C8B-B14F-4D97-AF65-F5344CB8AC3E}">
        <p14:creationId xmlns:p14="http://schemas.microsoft.com/office/powerpoint/2010/main" val="1977156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27CDAA-DAD0-4225-DF78-F214A26766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9BA318-54C2-8D98-E464-82A64E0416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6AD5BA-8490-8D72-838A-105ABC85CBFF}"/>
              </a:ext>
            </a:extLst>
          </p:cNvPr>
          <p:cNvSpPr>
            <a:spLocks noGrp="1"/>
          </p:cNvSpPr>
          <p:nvPr>
            <p:ph type="dt" sz="half" idx="10"/>
          </p:nvPr>
        </p:nvSpPr>
        <p:spPr/>
        <p:txBody>
          <a:bodyPr/>
          <a:lstStyle/>
          <a:p>
            <a:fld id="{F6AD9488-2DB0-4073-BD95-BE0360595537}" type="datetimeFigureOut">
              <a:rPr lang="en-US" smtClean="0"/>
              <a:t>12/2/2023</a:t>
            </a:fld>
            <a:endParaRPr lang="en-US"/>
          </a:p>
        </p:txBody>
      </p:sp>
      <p:sp>
        <p:nvSpPr>
          <p:cNvPr id="5" name="Footer Placeholder 4">
            <a:extLst>
              <a:ext uri="{FF2B5EF4-FFF2-40B4-BE49-F238E27FC236}">
                <a16:creationId xmlns:a16="http://schemas.microsoft.com/office/drawing/2014/main" id="{AA084FED-F684-8C69-BFF0-7895C4377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1F126B-30D3-0C14-1D92-C301A4A3DF2C}"/>
              </a:ext>
            </a:extLst>
          </p:cNvPr>
          <p:cNvSpPr>
            <a:spLocks noGrp="1"/>
          </p:cNvSpPr>
          <p:nvPr>
            <p:ph type="sldNum" sz="quarter" idx="12"/>
          </p:nvPr>
        </p:nvSpPr>
        <p:spPr/>
        <p:txBody>
          <a:bodyPr/>
          <a:lstStyle/>
          <a:p>
            <a:fld id="{016115BE-F0B1-4265-BAB8-DCE456A9548B}" type="slidenum">
              <a:rPr lang="en-US" smtClean="0"/>
              <a:t>‹#›</a:t>
            </a:fld>
            <a:endParaRPr lang="en-US"/>
          </a:p>
        </p:txBody>
      </p:sp>
    </p:spTree>
    <p:extLst>
      <p:ext uri="{BB962C8B-B14F-4D97-AF65-F5344CB8AC3E}">
        <p14:creationId xmlns:p14="http://schemas.microsoft.com/office/powerpoint/2010/main" val="2949063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E4D6C-E62B-C852-83C3-86647CEB9F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904C6B-886B-32A4-C3B4-852688CB6D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2159B0-02DB-3FB4-C934-CC82BBC4B488}"/>
              </a:ext>
            </a:extLst>
          </p:cNvPr>
          <p:cNvSpPr>
            <a:spLocks noGrp="1"/>
          </p:cNvSpPr>
          <p:nvPr>
            <p:ph type="dt" sz="half" idx="10"/>
          </p:nvPr>
        </p:nvSpPr>
        <p:spPr/>
        <p:txBody>
          <a:bodyPr/>
          <a:lstStyle/>
          <a:p>
            <a:fld id="{F6AD9488-2DB0-4073-BD95-BE0360595537}" type="datetimeFigureOut">
              <a:rPr lang="en-US" smtClean="0"/>
              <a:t>12/2/2023</a:t>
            </a:fld>
            <a:endParaRPr lang="en-US"/>
          </a:p>
        </p:txBody>
      </p:sp>
      <p:sp>
        <p:nvSpPr>
          <p:cNvPr id="5" name="Footer Placeholder 4">
            <a:extLst>
              <a:ext uri="{FF2B5EF4-FFF2-40B4-BE49-F238E27FC236}">
                <a16:creationId xmlns:a16="http://schemas.microsoft.com/office/drawing/2014/main" id="{F6503D2A-AC8D-646F-0BD3-77626CC001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1BDC18-0A84-93E9-1088-1395994065EA}"/>
              </a:ext>
            </a:extLst>
          </p:cNvPr>
          <p:cNvSpPr>
            <a:spLocks noGrp="1"/>
          </p:cNvSpPr>
          <p:nvPr>
            <p:ph type="sldNum" sz="quarter" idx="12"/>
          </p:nvPr>
        </p:nvSpPr>
        <p:spPr/>
        <p:txBody>
          <a:bodyPr/>
          <a:lstStyle/>
          <a:p>
            <a:fld id="{016115BE-F0B1-4265-BAB8-DCE456A9548B}" type="slidenum">
              <a:rPr lang="en-US" smtClean="0"/>
              <a:t>‹#›</a:t>
            </a:fld>
            <a:endParaRPr lang="en-US"/>
          </a:p>
        </p:txBody>
      </p:sp>
    </p:spTree>
    <p:extLst>
      <p:ext uri="{BB962C8B-B14F-4D97-AF65-F5344CB8AC3E}">
        <p14:creationId xmlns:p14="http://schemas.microsoft.com/office/powerpoint/2010/main" val="4020481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6034-989C-ED77-9BA8-055BAE7A64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03371C-D40F-C006-2076-A191AC997B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036FED-5AC3-04ED-7650-7E0877E5EF1A}"/>
              </a:ext>
            </a:extLst>
          </p:cNvPr>
          <p:cNvSpPr>
            <a:spLocks noGrp="1"/>
          </p:cNvSpPr>
          <p:nvPr>
            <p:ph type="dt" sz="half" idx="10"/>
          </p:nvPr>
        </p:nvSpPr>
        <p:spPr/>
        <p:txBody>
          <a:bodyPr/>
          <a:lstStyle/>
          <a:p>
            <a:fld id="{F6AD9488-2DB0-4073-BD95-BE0360595537}" type="datetimeFigureOut">
              <a:rPr lang="en-US" smtClean="0"/>
              <a:t>12/2/2023</a:t>
            </a:fld>
            <a:endParaRPr lang="en-US"/>
          </a:p>
        </p:txBody>
      </p:sp>
      <p:sp>
        <p:nvSpPr>
          <p:cNvPr id="5" name="Footer Placeholder 4">
            <a:extLst>
              <a:ext uri="{FF2B5EF4-FFF2-40B4-BE49-F238E27FC236}">
                <a16:creationId xmlns:a16="http://schemas.microsoft.com/office/drawing/2014/main" id="{6190CDC8-31BF-F19A-6361-162D842DF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E2AEDC-FE5A-3D39-D117-46AED2ABCF3E}"/>
              </a:ext>
            </a:extLst>
          </p:cNvPr>
          <p:cNvSpPr>
            <a:spLocks noGrp="1"/>
          </p:cNvSpPr>
          <p:nvPr>
            <p:ph type="sldNum" sz="quarter" idx="12"/>
          </p:nvPr>
        </p:nvSpPr>
        <p:spPr/>
        <p:txBody>
          <a:bodyPr/>
          <a:lstStyle/>
          <a:p>
            <a:fld id="{016115BE-F0B1-4265-BAB8-DCE456A9548B}" type="slidenum">
              <a:rPr lang="en-US" smtClean="0"/>
              <a:t>‹#›</a:t>
            </a:fld>
            <a:endParaRPr lang="en-US"/>
          </a:p>
        </p:txBody>
      </p:sp>
    </p:spTree>
    <p:extLst>
      <p:ext uri="{BB962C8B-B14F-4D97-AF65-F5344CB8AC3E}">
        <p14:creationId xmlns:p14="http://schemas.microsoft.com/office/powerpoint/2010/main" val="890137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AF00E-5FDA-28AC-68CC-D60978B9DE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E6EE3-2EC0-61D7-6C56-846E3E25B8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3A6999-7BD2-F277-6106-56EC08DA63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D33C85-FEE2-876C-4F83-8A3B6AAFC27F}"/>
              </a:ext>
            </a:extLst>
          </p:cNvPr>
          <p:cNvSpPr>
            <a:spLocks noGrp="1"/>
          </p:cNvSpPr>
          <p:nvPr>
            <p:ph type="dt" sz="half" idx="10"/>
          </p:nvPr>
        </p:nvSpPr>
        <p:spPr/>
        <p:txBody>
          <a:bodyPr/>
          <a:lstStyle/>
          <a:p>
            <a:fld id="{F6AD9488-2DB0-4073-BD95-BE0360595537}" type="datetimeFigureOut">
              <a:rPr lang="en-US" smtClean="0"/>
              <a:t>12/2/2023</a:t>
            </a:fld>
            <a:endParaRPr lang="en-US"/>
          </a:p>
        </p:txBody>
      </p:sp>
      <p:sp>
        <p:nvSpPr>
          <p:cNvPr id="6" name="Footer Placeholder 5">
            <a:extLst>
              <a:ext uri="{FF2B5EF4-FFF2-40B4-BE49-F238E27FC236}">
                <a16:creationId xmlns:a16="http://schemas.microsoft.com/office/drawing/2014/main" id="{856B5689-8298-6EB5-5A83-AFBD003268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A02B0B-13D5-472C-414B-FB4965737BFB}"/>
              </a:ext>
            </a:extLst>
          </p:cNvPr>
          <p:cNvSpPr>
            <a:spLocks noGrp="1"/>
          </p:cNvSpPr>
          <p:nvPr>
            <p:ph type="sldNum" sz="quarter" idx="12"/>
          </p:nvPr>
        </p:nvSpPr>
        <p:spPr/>
        <p:txBody>
          <a:bodyPr/>
          <a:lstStyle/>
          <a:p>
            <a:fld id="{016115BE-F0B1-4265-BAB8-DCE456A9548B}" type="slidenum">
              <a:rPr lang="en-US" smtClean="0"/>
              <a:t>‹#›</a:t>
            </a:fld>
            <a:endParaRPr lang="en-US"/>
          </a:p>
        </p:txBody>
      </p:sp>
    </p:spTree>
    <p:extLst>
      <p:ext uri="{BB962C8B-B14F-4D97-AF65-F5344CB8AC3E}">
        <p14:creationId xmlns:p14="http://schemas.microsoft.com/office/powerpoint/2010/main" val="1893585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6D749-ED3C-B5D2-D35B-12C88B5E5F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9C1C2D-F682-2462-ACF4-F739085427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FD5DC1-E2FC-40BE-F397-ECFB06F9F8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F9D69A-CDA6-BCE8-DB72-82373DDE7B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C6E652-8892-FEC1-76EE-12ACAE1264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8C5163-3013-0C2C-809F-48B3321859C4}"/>
              </a:ext>
            </a:extLst>
          </p:cNvPr>
          <p:cNvSpPr>
            <a:spLocks noGrp="1"/>
          </p:cNvSpPr>
          <p:nvPr>
            <p:ph type="dt" sz="half" idx="10"/>
          </p:nvPr>
        </p:nvSpPr>
        <p:spPr/>
        <p:txBody>
          <a:bodyPr/>
          <a:lstStyle/>
          <a:p>
            <a:fld id="{F6AD9488-2DB0-4073-BD95-BE0360595537}" type="datetimeFigureOut">
              <a:rPr lang="en-US" smtClean="0"/>
              <a:t>12/2/2023</a:t>
            </a:fld>
            <a:endParaRPr lang="en-US"/>
          </a:p>
        </p:txBody>
      </p:sp>
      <p:sp>
        <p:nvSpPr>
          <p:cNvPr id="8" name="Footer Placeholder 7">
            <a:extLst>
              <a:ext uri="{FF2B5EF4-FFF2-40B4-BE49-F238E27FC236}">
                <a16:creationId xmlns:a16="http://schemas.microsoft.com/office/drawing/2014/main" id="{C33E77FA-B3FF-7B67-1846-732FC9E7AB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A1B868-F793-8237-EC76-483AF515392F}"/>
              </a:ext>
            </a:extLst>
          </p:cNvPr>
          <p:cNvSpPr>
            <a:spLocks noGrp="1"/>
          </p:cNvSpPr>
          <p:nvPr>
            <p:ph type="sldNum" sz="quarter" idx="12"/>
          </p:nvPr>
        </p:nvSpPr>
        <p:spPr/>
        <p:txBody>
          <a:bodyPr/>
          <a:lstStyle/>
          <a:p>
            <a:fld id="{016115BE-F0B1-4265-BAB8-DCE456A9548B}" type="slidenum">
              <a:rPr lang="en-US" smtClean="0"/>
              <a:t>‹#›</a:t>
            </a:fld>
            <a:endParaRPr lang="en-US"/>
          </a:p>
        </p:txBody>
      </p:sp>
    </p:spTree>
    <p:extLst>
      <p:ext uri="{BB962C8B-B14F-4D97-AF65-F5344CB8AC3E}">
        <p14:creationId xmlns:p14="http://schemas.microsoft.com/office/powerpoint/2010/main" val="2787477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37F15-248C-22C3-74D9-875244167D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06DB81-1A8D-CDDA-114D-DC151FAD7055}"/>
              </a:ext>
            </a:extLst>
          </p:cNvPr>
          <p:cNvSpPr>
            <a:spLocks noGrp="1"/>
          </p:cNvSpPr>
          <p:nvPr>
            <p:ph type="dt" sz="half" idx="10"/>
          </p:nvPr>
        </p:nvSpPr>
        <p:spPr/>
        <p:txBody>
          <a:bodyPr/>
          <a:lstStyle/>
          <a:p>
            <a:fld id="{F6AD9488-2DB0-4073-BD95-BE0360595537}" type="datetimeFigureOut">
              <a:rPr lang="en-US" smtClean="0"/>
              <a:t>12/2/2023</a:t>
            </a:fld>
            <a:endParaRPr lang="en-US"/>
          </a:p>
        </p:txBody>
      </p:sp>
      <p:sp>
        <p:nvSpPr>
          <p:cNvPr id="4" name="Footer Placeholder 3">
            <a:extLst>
              <a:ext uri="{FF2B5EF4-FFF2-40B4-BE49-F238E27FC236}">
                <a16:creationId xmlns:a16="http://schemas.microsoft.com/office/drawing/2014/main" id="{2044D4F7-151E-4847-CF1C-AB67E23ED0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FCF988C-E0F5-D704-8C9C-5CDD729E9682}"/>
              </a:ext>
            </a:extLst>
          </p:cNvPr>
          <p:cNvSpPr>
            <a:spLocks noGrp="1"/>
          </p:cNvSpPr>
          <p:nvPr>
            <p:ph type="sldNum" sz="quarter" idx="12"/>
          </p:nvPr>
        </p:nvSpPr>
        <p:spPr/>
        <p:txBody>
          <a:bodyPr/>
          <a:lstStyle/>
          <a:p>
            <a:fld id="{016115BE-F0B1-4265-BAB8-DCE456A9548B}" type="slidenum">
              <a:rPr lang="en-US" smtClean="0"/>
              <a:t>‹#›</a:t>
            </a:fld>
            <a:endParaRPr lang="en-US"/>
          </a:p>
        </p:txBody>
      </p:sp>
    </p:spTree>
    <p:extLst>
      <p:ext uri="{BB962C8B-B14F-4D97-AF65-F5344CB8AC3E}">
        <p14:creationId xmlns:p14="http://schemas.microsoft.com/office/powerpoint/2010/main" val="1472746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4C16B1-1309-76A5-0BA8-9BEB6B8A89DA}"/>
              </a:ext>
            </a:extLst>
          </p:cNvPr>
          <p:cNvSpPr>
            <a:spLocks noGrp="1"/>
          </p:cNvSpPr>
          <p:nvPr>
            <p:ph type="dt" sz="half" idx="10"/>
          </p:nvPr>
        </p:nvSpPr>
        <p:spPr/>
        <p:txBody>
          <a:bodyPr/>
          <a:lstStyle/>
          <a:p>
            <a:fld id="{F6AD9488-2DB0-4073-BD95-BE0360595537}" type="datetimeFigureOut">
              <a:rPr lang="en-US" smtClean="0"/>
              <a:t>12/2/2023</a:t>
            </a:fld>
            <a:endParaRPr lang="en-US"/>
          </a:p>
        </p:txBody>
      </p:sp>
      <p:sp>
        <p:nvSpPr>
          <p:cNvPr id="3" name="Footer Placeholder 2">
            <a:extLst>
              <a:ext uri="{FF2B5EF4-FFF2-40B4-BE49-F238E27FC236}">
                <a16:creationId xmlns:a16="http://schemas.microsoft.com/office/drawing/2014/main" id="{657075FC-0DFF-53BB-360B-E1F8EA5880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A308FD-CC0F-0126-B9C6-8DE5A63AACF4}"/>
              </a:ext>
            </a:extLst>
          </p:cNvPr>
          <p:cNvSpPr>
            <a:spLocks noGrp="1"/>
          </p:cNvSpPr>
          <p:nvPr>
            <p:ph type="sldNum" sz="quarter" idx="12"/>
          </p:nvPr>
        </p:nvSpPr>
        <p:spPr/>
        <p:txBody>
          <a:bodyPr/>
          <a:lstStyle/>
          <a:p>
            <a:fld id="{016115BE-F0B1-4265-BAB8-DCE456A9548B}" type="slidenum">
              <a:rPr lang="en-US" smtClean="0"/>
              <a:t>‹#›</a:t>
            </a:fld>
            <a:endParaRPr lang="en-US"/>
          </a:p>
        </p:txBody>
      </p:sp>
    </p:spTree>
    <p:extLst>
      <p:ext uri="{BB962C8B-B14F-4D97-AF65-F5344CB8AC3E}">
        <p14:creationId xmlns:p14="http://schemas.microsoft.com/office/powerpoint/2010/main" val="3298892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3B494-6E3F-2643-FA5D-3DB55530F4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9BCEC8-CC55-EA69-7E3B-510A7BCACD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6F5A66-752A-78A0-BA25-E3886714E5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208428-FD65-C9B9-2247-E158F55E1256}"/>
              </a:ext>
            </a:extLst>
          </p:cNvPr>
          <p:cNvSpPr>
            <a:spLocks noGrp="1"/>
          </p:cNvSpPr>
          <p:nvPr>
            <p:ph type="dt" sz="half" idx="10"/>
          </p:nvPr>
        </p:nvSpPr>
        <p:spPr/>
        <p:txBody>
          <a:bodyPr/>
          <a:lstStyle/>
          <a:p>
            <a:fld id="{F6AD9488-2DB0-4073-BD95-BE0360595537}" type="datetimeFigureOut">
              <a:rPr lang="en-US" smtClean="0"/>
              <a:t>12/2/2023</a:t>
            </a:fld>
            <a:endParaRPr lang="en-US"/>
          </a:p>
        </p:txBody>
      </p:sp>
      <p:sp>
        <p:nvSpPr>
          <p:cNvPr id="6" name="Footer Placeholder 5">
            <a:extLst>
              <a:ext uri="{FF2B5EF4-FFF2-40B4-BE49-F238E27FC236}">
                <a16:creationId xmlns:a16="http://schemas.microsoft.com/office/drawing/2014/main" id="{FCD57B5D-1862-3164-9854-32C7D2A64D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360718-1C11-628B-D56F-F13283157A5E}"/>
              </a:ext>
            </a:extLst>
          </p:cNvPr>
          <p:cNvSpPr>
            <a:spLocks noGrp="1"/>
          </p:cNvSpPr>
          <p:nvPr>
            <p:ph type="sldNum" sz="quarter" idx="12"/>
          </p:nvPr>
        </p:nvSpPr>
        <p:spPr/>
        <p:txBody>
          <a:bodyPr/>
          <a:lstStyle/>
          <a:p>
            <a:fld id="{016115BE-F0B1-4265-BAB8-DCE456A9548B}" type="slidenum">
              <a:rPr lang="en-US" smtClean="0"/>
              <a:t>‹#›</a:t>
            </a:fld>
            <a:endParaRPr lang="en-US"/>
          </a:p>
        </p:txBody>
      </p:sp>
    </p:spTree>
    <p:extLst>
      <p:ext uri="{BB962C8B-B14F-4D97-AF65-F5344CB8AC3E}">
        <p14:creationId xmlns:p14="http://schemas.microsoft.com/office/powerpoint/2010/main" val="1954486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F9CA9-F598-5A6E-9C5A-D562CF3D41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80EAA7-5B75-D9A8-2F34-8332A3996B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C11A05-EF7A-61D0-7D39-038BEAC20F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B7BCDF-9DDA-42BA-A7E4-96DCBB538124}"/>
              </a:ext>
            </a:extLst>
          </p:cNvPr>
          <p:cNvSpPr>
            <a:spLocks noGrp="1"/>
          </p:cNvSpPr>
          <p:nvPr>
            <p:ph type="dt" sz="half" idx="10"/>
          </p:nvPr>
        </p:nvSpPr>
        <p:spPr/>
        <p:txBody>
          <a:bodyPr/>
          <a:lstStyle/>
          <a:p>
            <a:fld id="{F6AD9488-2DB0-4073-BD95-BE0360595537}" type="datetimeFigureOut">
              <a:rPr lang="en-US" smtClean="0"/>
              <a:t>12/2/2023</a:t>
            </a:fld>
            <a:endParaRPr lang="en-US"/>
          </a:p>
        </p:txBody>
      </p:sp>
      <p:sp>
        <p:nvSpPr>
          <p:cNvPr id="6" name="Footer Placeholder 5">
            <a:extLst>
              <a:ext uri="{FF2B5EF4-FFF2-40B4-BE49-F238E27FC236}">
                <a16:creationId xmlns:a16="http://schemas.microsoft.com/office/drawing/2014/main" id="{736D23AD-848C-1885-AD4B-D09E33C841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5F8DE1-0886-BA45-C966-BAB2F3328598}"/>
              </a:ext>
            </a:extLst>
          </p:cNvPr>
          <p:cNvSpPr>
            <a:spLocks noGrp="1"/>
          </p:cNvSpPr>
          <p:nvPr>
            <p:ph type="sldNum" sz="quarter" idx="12"/>
          </p:nvPr>
        </p:nvSpPr>
        <p:spPr/>
        <p:txBody>
          <a:bodyPr/>
          <a:lstStyle/>
          <a:p>
            <a:fld id="{016115BE-F0B1-4265-BAB8-DCE456A9548B}" type="slidenum">
              <a:rPr lang="en-US" smtClean="0"/>
              <a:t>‹#›</a:t>
            </a:fld>
            <a:endParaRPr lang="en-US"/>
          </a:p>
        </p:txBody>
      </p:sp>
    </p:spTree>
    <p:extLst>
      <p:ext uri="{BB962C8B-B14F-4D97-AF65-F5344CB8AC3E}">
        <p14:creationId xmlns:p14="http://schemas.microsoft.com/office/powerpoint/2010/main" val="737010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E43AA-4C23-B9A6-51DD-1A6DB43265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3F0A6C-889E-D5A4-D54D-C34519A3C6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9E6EBF-A724-42AC-4D90-AF0DB742B6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D9488-2DB0-4073-BD95-BE0360595537}" type="datetimeFigureOut">
              <a:rPr lang="en-US" smtClean="0"/>
              <a:t>12/2/2023</a:t>
            </a:fld>
            <a:endParaRPr lang="en-US"/>
          </a:p>
        </p:txBody>
      </p:sp>
      <p:sp>
        <p:nvSpPr>
          <p:cNvPr id="5" name="Footer Placeholder 4">
            <a:extLst>
              <a:ext uri="{FF2B5EF4-FFF2-40B4-BE49-F238E27FC236}">
                <a16:creationId xmlns:a16="http://schemas.microsoft.com/office/drawing/2014/main" id="{53B8424E-CCC2-2365-762E-16F32FD03C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971B36-46D4-D89C-B692-8F00D97AC8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115BE-F0B1-4265-BAB8-DCE456A9548B}" type="slidenum">
              <a:rPr lang="en-US" smtClean="0"/>
              <a:t>‹#›</a:t>
            </a:fld>
            <a:endParaRPr lang="en-US"/>
          </a:p>
        </p:txBody>
      </p:sp>
    </p:spTree>
    <p:extLst>
      <p:ext uri="{BB962C8B-B14F-4D97-AF65-F5344CB8AC3E}">
        <p14:creationId xmlns:p14="http://schemas.microsoft.com/office/powerpoint/2010/main" val="3814336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6A2C4-4FFC-59E1-7062-FB9F77EC3B13}"/>
              </a:ext>
            </a:extLst>
          </p:cNvPr>
          <p:cNvSpPr>
            <a:spLocks noGrp="1"/>
          </p:cNvSpPr>
          <p:nvPr>
            <p:ph type="ctrTitle"/>
          </p:nvPr>
        </p:nvSpPr>
        <p:spPr>
          <a:xfrm>
            <a:off x="942110" y="1600199"/>
            <a:ext cx="7273636" cy="976745"/>
          </a:xfrm>
          <a:solidFill>
            <a:schemeClr val="tx2">
              <a:lumMod val="60000"/>
              <a:lumOff val="40000"/>
            </a:schemeClr>
          </a:solidFill>
        </p:spPr>
        <p:txBody>
          <a:bodyPr>
            <a:normAutofit/>
          </a:bodyPr>
          <a:lstStyle/>
          <a:p>
            <a:r>
              <a:rPr lang="en-GB" sz="4000" b="1" dirty="0">
                <a:latin typeface="Times New Roman" panose="02020603050405020304" pitchFamily="18" charset="0"/>
                <a:cs typeface="Times New Roman" panose="02020603050405020304" pitchFamily="18" charset="0"/>
              </a:rPr>
              <a:t>Lab.3 Industrial Pharmacy II</a:t>
            </a:r>
            <a:endParaRPr lang="en-US" sz="40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444B5395-05A2-1D84-3DDD-D6AB5E424B71}"/>
              </a:ext>
            </a:extLst>
          </p:cNvPr>
          <p:cNvSpPr>
            <a:spLocks noGrp="1"/>
          </p:cNvSpPr>
          <p:nvPr>
            <p:ph type="subTitle" idx="1"/>
          </p:nvPr>
        </p:nvSpPr>
        <p:spPr>
          <a:xfrm>
            <a:off x="1524000" y="3602037"/>
            <a:ext cx="9144000" cy="2064471"/>
          </a:xfrm>
          <a:solidFill>
            <a:schemeClr val="accent4">
              <a:lumMod val="75000"/>
            </a:schemeClr>
          </a:solidFill>
        </p:spPr>
        <p:txBody>
          <a:bodyPr>
            <a:noAutofit/>
          </a:bodyPr>
          <a:lstStyle/>
          <a:p>
            <a:r>
              <a:rPr lang="en-GB" sz="3600" b="1" dirty="0">
                <a:latin typeface="Times New Roman" panose="02020603050405020304" pitchFamily="18" charset="0"/>
                <a:cs typeface="Times New Roman" panose="02020603050405020304" pitchFamily="18" charset="0"/>
              </a:rPr>
              <a:t>Tablet dosage form</a:t>
            </a:r>
          </a:p>
          <a:p>
            <a:r>
              <a:rPr lang="en-GB" sz="3600" b="1" dirty="0">
                <a:latin typeface="Times New Roman" panose="02020603050405020304" pitchFamily="18" charset="0"/>
                <a:cs typeface="Times New Roman" panose="02020603050405020304" pitchFamily="18" charset="0"/>
              </a:rPr>
              <a:t>Presented by </a:t>
            </a:r>
          </a:p>
          <a:p>
            <a:r>
              <a:rPr lang="en-GB" sz="3600" b="1" dirty="0">
                <a:latin typeface="Times New Roman" panose="02020603050405020304" pitchFamily="18" charset="0"/>
                <a:cs typeface="Times New Roman" panose="02020603050405020304" pitchFamily="18" charset="0"/>
              </a:rPr>
              <a:t>Assistant Lecturer: Aula Jawad</a:t>
            </a:r>
            <a:endParaRPr lang="en-US" sz="36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1FDB6CFF-DB84-7781-A246-924A0E5904BD}"/>
              </a:ext>
            </a:extLst>
          </p:cNvPr>
          <p:cNvPicPr>
            <a:picLocks noChangeAspect="1"/>
          </p:cNvPicPr>
          <p:nvPr/>
        </p:nvPicPr>
        <p:blipFill>
          <a:blip r:embed="rId2"/>
          <a:stretch>
            <a:fillRect/>
          </a:stretch>
        </p:blipFill>
        <p:spPr>
          <a:xfrm>
            <a:off x="8490239" y="668481"/>
            <a:ext cx="2609850" cy="1752600"/>
          </a:xfrm>
          <a:prstGeom prst="rect">
            <a:avLst/>
          </a:prstGeom>
        </p:spPr>
      </p:pic>
    </p:spTree>
    <p:extLst>
      <p:ext uri="{BB962C8B-B14F-4D97-AF65-F5344CB8AC3E}">
        <p14:creationId xmlns:p14="http://schemas.microsoft.com/office/powerpoint/2010/main" val="4170097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F682F-FC47-562B-A7A5-4ED0335AEF7A}"/>
              </a:ext>
            </a:extLst>
          </p:cNvPr>
          <p:cNvSpPr>
            <a:spLocks noGrp="1"/>
          </p:cNvSpPr>
          <p:nvPr>
            <p:ph type="title"/>
          </p:nvPr>
        </p:nvSpPr>
        <p:spPr>
          <a:xfrm>
            <a:off x="838200" y="365126"/>
            <a:ext cx="10515600" cy="999548"/>
          </a:xfrm>
          <a:solidFill>
            <a:schemeClr val="tx2">
              <a:lumMod val="60000"/>
              <a:lumOff val="40000"/>
            </a:schemeClr>
          </a:solidFill>
        </p:spPr>
        <p:txBody>
          <a:bodyPr>
            <a:normAutofit/>
          </a:bodyPr>
          <a:lstStyle/>
          <a:p>
            <a:r>
              <a:rPr lang="en-GB" sz="4000" b="1" dirty="0">
                <a:latin typeface="Times New Roman" panose="02020603050405020304" pitchFamily="18" charset="0"/>
                <a:cs typeface="Times New Roman" panose="02020603050405020304" pitchFamily="18" charset="0"/>
              </a:rPr>
              <a:t>Manufacturing method</a:t>
            </a: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FF462B9-13A4-44A2-5181-C362B7484006}"/>
              </a:ext>
            </a:extLst>
          </p:cNvPr>
          <p:cNvSpPr>
            <a:spLocks noGrp="1"/>
          </p:cNvSpPr>
          <p:nvPr>
            <p:ph idx="1"/>
          </p:nvPr>
        </p:nvSpPr>
        <p:spPr/>
        <p:txBody>
          <a:bodyPr>
            <a:normAutofit/>
          </a:bodyPr>
          <a:lstStyle/>
          <a:p>
            <a:pPr marL="0" lvl="0" indent="0">
              <a:buNone/>
            </a:pPr>
            <a:endParaRPr lang="en-US" altLang="en-US" dirty="0"/>
          </a:p>
          <a:p>
            <a:pPr lvl="0"/>
            <a:r>
              <a:rPr lang="en-US" altLang="en-US" dirty="0"/>
              <a:t>Dry methods                       direct compression</a:t>
            </a:r>
          </a:p>
          <a:p>
            <a:pPr marL="0" lvl="0" indent="0">
              <a:buNone/>
            </a:pPr>
            <a:r>
              <a:rPr lang="en-US" altLang="en-US" dirty="0"/>
              <a:t>                                                dry granulation</a:t>
            </a:r>
          </a:p>
          <a:p>
            <a:pPr marL="0" lvl="0" indent="0">
              <a:buNone/>
            </a:pPr>
            <a:endParaRPr lang="en-US" altLang="en-US" dirty="0"/>
          </a:p>
          <a:p>
            <a:pPr lvl="0"/>
            <a:r>
              <a:rPr lang="en-US" altLang="en-US" dirty="0"/>
              <a:t>Wet methods                       wet granulation</a:t>
            </a:r>
          </a:p>
          <a:p>
            <a:pPr lvl="0"/>
            <a:r>
              <a:rPr lang="en-US" dirty="0"/>
              <a:t>Regardless whether tablets are made by direct compression or granulation, the first step, milling and mixing, is the same; subsequent step differ.</a:t>
            </a:r>
            <a:endParaRPr lang="en-US" altLang="en-US" dirty="0"/>
          </a:p>
          <a:p>
            <a:pPr lvl="0"/>
            <a:endParaRPr lang="en-US" altLang="en-US" dirty="0"/>
          </a:p>
          <a:p>
            <a:endParaRPr lang="en-US" dirty="0"/>
          </a:p>
        </p:txBody>
      </p:sp>
      <p:sp>
        <p:nvSpPr>
          <p:cNvPr id="5" name="Arrow: Right 4">
            <a:extLst>
              <a:ext uri="{FF2B5EF4-FFF2-40B4-BE49-F238E27FC236}">
                <a16:creationId xmlns:a16="http://schemas.microsoft.com/office/drawing/2014/main" id="{C79BC68D-EF4C-3663-068A-2D0DA9429C1F}"/>
              </a:ext>
            </a:extLst>
          </p:cNvPr>
          <p:cNvSpPr/>
          <p:nvPr/>
        </p:nvSpPr>
        <p:spPr>
          <a:xfrm>
            <a:off x="3131127" y="2556164"/>
            <a:ext cx="1433946" cy="1524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30264356-6E60-DDB2-624F-A9CB59FD3F62}"/>
              </a:ext>
            </a:extLst>
          </p:cNvPr>
          <p:cNvSpPr/>
          <p:nvPr/>
        </p:nvSpPr>
        <p:spPr>
          <a:xfrm>
            <a:off x="3290455" y="3990109"/>
            <a:ext cx="1274618" cy="1524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7459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10FC-16C5-65C2-9A32-60841C577F8D}"/>
              </a:ext>
            </a:extLst>
          </p:cNvPr>
          <p:cNvSpPr>
            <a:spLocks noGrp="1"/>
          </p:cNvSpPr>
          <p:nvPr>
            <p:ph type="title"/>
          </p:nvPr>
        </p:nvSpPr>
        <p:spPr>
          <a:xfrm>
            <a:off x="838200" y="365125"/>
            <a:ext cx="10515600" cy="971839"/>
          </a:xfrm>
          <a:solidFill>
            <a:schemeClr val="tx2">
              <a:lumMod val="60000"/>
              <a:lumOff val="40000"/>
            </a:schemeClr>
          </a:solidFill>
        </p:spPr>
        <p:txBody>
          <a:bodyPr/>
          <a:lstStyle/>
          <a:p>
            <a:r>
              <a:rPr lang="en-GB" b="1" dirty="0"/>
              <a:t>Direct Compression</a:t>
            </a:r>
            <a:endParaRPr lang="en-US" dirty="0"/>
          </a:p>
        </p:txBody>
      </p:sp>
      <p:sp>
        <p:nvSpPr>
          <p:cNvPr id="3" name="Content Placeholder 2">
            <a:extLst>
              <a:ext uri="{FF2B5EF4-FFF2-40B4-BE49-F238E27FC236}">
                <a16:creationId xmlns:a16="http://schemas.microsoft.com/office/drawing/2014/main" id="{8D5C71FA-116F-8BF4-CC21-3E4C15DB1120}"/>
              </a:ext>
            </a:extLst>
          </p:cNvPr>
          <p:cNvSpPr>
            <a:spLocks noGrp="1"/>
          </p:cNvSpPr>
          <p:nvPr>
            <p:ph idx="1"/>
          </p:nvPr>
        </p:nvSpPr>
        <p:spPr/>
        <p:txBody>
          <a:bodyPr/>
          <a:lstStyle/>
          <a:p>
            <a:r>
              <a:rPr lang="en-US" altLang="en-US" dirty="0">
                <a:latin typeface="Times New Roman" panose="02020603050405020304" pitchFamily="18" charset="0"/>
                <a:cs typeface="Times New Roman" panose="02020603050405020304" pitchFamily="18" charset="0"/>
              </a:rPr>
              <a:t>All the materials are blended together and sieved then compressed directly.</a:t>
            </a:r>
          </a:p>
          <a:p>
            <a:r>
              <a:rPr lang="en-US" altLang="en-US" dirty="0">
                <a:latin typeface="Times New Roman" panose="02020603050405020304" pitchFamily="18" charset="0"/>
                <a:cs typeface="Times New Roman" panose="02020603050405020304" pitchFamily="18" charset="0"/>
              </a:rPr>
              <a:t>Properties of directly compressed materials</a:t>
            </a:r>
          </a:p>
          <a:p>
            <a:pPr lvl="1"/>
            <a:r>
              <a:rPr lang="en-US" altLang="en-US" dirty="0">
                <a:latin typeface="Times New Roman" panose="02020603050405020304" pitchFamily="18" charset="0"/>
                <a:cs typeface="Times New Roman" panose="02020603050405020304" pitchFamily="18" charset="0"/>
              </a:rPr>
              <a:t>The API itself is compressible and/or it can be mixed with a filler that is compressible (e.g. lactose).</a:t>
            </a:r>
          </a:p>
          <a:p>
            <a:pPr lvl="1"/>
            <a:r>
              <a:rPr lang="en-US" altLang="en-US" dirty="0">
                <a:latin typeface="Times New Roman" panose="02020603050405020304" pitchFamily="18" charset="0"/>
                <a:cs typeface="Times New Roman" panose="02020603050405020304" pitchFamily="18" charset="0"/>
              </a:rPr>
              <a:t>API should have good flow properties</a:t>
            </a:r>
          </a:p>
          <a:p>
            <a:pPr marL="457200" lvl="1" indent="0">
              <a:buNone/>
            </a:pPr>
            <a:endParaRPr lang="en-US" altLang="en-US" dirty="0">
              <a:latin typeface="Times New Roman" panose="02020603050405020304" pitchFamily="18" charset="0"/>
              <a:cs typeface="Times New Roman" panose="02020603050405020304" pitchFamily="18" charset="0"/>
            </a:endParaRPr>
          </a:p>
          <a:p>
            <a:pPr lvl="1"/>
            <a:r>
              <a:rPr lang="en-US" dirty="0"/>
              <a:t>It involves only two unit operations: 1. Powder mixing 2. </a:t>
            </a:r>
            <a:r>
              <a:rPr lang="en-US" dirty="0" err="1"/>
              <a:t>Tabletting</a:t>
            </a:r>
            <a:r>
              <a:rPr lang="en-US" dirty="0"/>
              <a:t>.</a:t>
            </a:r>
            <a:endParaRPr lang="en-US" alt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83207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68194-51AB-4285-9894-0110C30C150A}"/>
              </a:ext>
            </a:extLst>
          </p:cNvPr>
          <p:cNvSpPr>
            <a:spLocks noGrp="1"/>
          </p:cNvSpPr>
          <p:nvPr>
            <p:ph type="title"/>
          </p:nvPr>
        </p:nvSpPr>
        <p:spPr>
          <a:xfrm>
            <a:off x="838200" y="365126"/>
            <a:ext cx="10515600" cy="1020330"/>
          </a:xfrm>
          <a:solidFill>
            <a:schemeClr val="tx2">
              <a:lumMod val="60000"/>
              <a:lumOff val="40000"/>
            </a:schemeClr>
          </a:solidFill>
        </p:spPr>
        <p:txBody>
          <a:bodyPr>
            <a:normAutofit fontScale="90000"/>
          </a:bodyPr>
          <a:lstStyle/>
          <a:p>
            <a:r>
              <a:rPr lang="en-US" sz="4000" b="1" dirty="0">
                <a:latin typeface="Times New Roman" panose="02020603050405020304" pitchFamily="18" charset="0"/>
                <a:cs typeface="Times New Roman" panose="02020603050405020304" pitchFamily="18" charset="0"/>
              </a:rPr>
              <a:t>The advantages of the direct compression method</a:t>
            </a:r>
          </a:p>
        </p:txBody>
      </p:sp>
      <p:graphicFrame>
        <p:nvGraphicFramePr>
          <p:cNvPr id="4" name="Content Placeholder 3">
            <a:extLst>
              <a:ext uri="{FF2B5EF4-FFF2-40B4-BE49-F238E27FC236}">
                <a16:creationId xmlns:a16="http://schemas.microsoft.com/office/drawing/2014/main" id="{41B822F2-6B87-AC4C-4715-049A4153BBFB}"/>
              </a:ext>
            </a:extLst>
          </p:cNvPr>
          <p:cNvGraphicFramePr>
            <a:graphicFrameLocks noGrp="1"/>
          </p:cNvGraphicFramePr>
          <p:nvPr>
            <p:ph idx="1"/>
            <p:extLst>
              <p:ext uri="{D42A27DB-BD31-4B8C-83A1-F6EECF244321}">
                <p14:modId xmlns:p14="http://schemas.microsoft.com/office/powerpoint/2010/main" val="176529241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1105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C3A9-11E1-7E7F-3FE2-F6D94B12F3A5}"/>
              </a:ext>
            </a:extLst>
          </p:cNvPr>
          <p:cNvSpPr>
            <a:spLocks noGrp="1"/>
          </p:cNvSpPr>
          <p:nvPr>
            <p:ph type="title"/>
          </p:nvPr>
        </p:nvSpPr>
        <p:spPr>
          <a:xfrm>
            <a:off x="838200" y="365126"/>
            <a:ext cx="10515600" cy="881784"/>
          </a:xfrm>
          <a:solidFill>
            <a:schemeClr val="tx2">
              <a:lumMod val="60000"/>
              <a:lumOff val="40000"/>
            </a:schemeClr>
          </a:solidFill>
        </p:spPr>
        <p:txBody>
          <a:bodyPr>
            <a:normAutofit/>
          </a:bodyPr>
          <a:lstStyle/>
          <a:p>
            <a:r>
              <a:rPr lang="en-GB" sz="4000" b="1" dirty="0">
                <a:latin typeface="Times New Roman" panose="02020603050405020304" pitchFamily="18" charset="0"/>
                <a:cs typeface="Times New Roman" panose="02020603050405020304" pitchFamily="18" charset="0"/>
              </a:rPr>
              <a:t>Limitations of direct compression</a:t>
            </a:r>
            <a:endParaRPr lang="en-US" sz="4000"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B49584B1-7567-7533-6BE3-99DC9392A81E}"/>
              </a:ext>
            </a:extLst>
          </p:cNvPr>
          <p:cNvGraphicFramePr>
            <a:graphicFrameLocks noGrp="1"/>
          </p:cNvGraphicFramePr>
          <p:nvPr>
            <p:ph idx="1"/>
            <p:extLst>
              <p:ext uri="{D42A27DB-BD31-4B8C-83A1-F6EECF244321}">
                <p14:modId xmlns:p14="http://schemas.microsoft.com/office/powerpoint/2010/main" val="3380580886"/>
              </p:ext>
            </p:extLst>
          </p:nvPr>
        </p:nvGraphicFramePr>
        <p:xfrm>
          <a:off x="484909" y="1586344"/>
          <a:ext cx="11298381" cy="52716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7375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8AFDA-E117-50C5-8C92-3391C92B986B}"/>
              </a:ext>
            </a:extLst>
          </p:cNvPr>
          <p:cNvSpPr>
            <a:spLocks noGrp="1"/>
          </p:cNvSpPr>
          <p:nvPr>
            <p:ph type="title"/>
          </p:nvPr>
        </p:nvSpPr>
        <p:spPr/>
        <p:txBody>
          <a:bodyPr/>
          <a:lstStyle/>
          <a:p>
            <a:r>
              <a:rPr lang="en-GB" b="1" dirty="0"/>
              <a:t>Single Punch Tablet Machines</a:t>
            </a:r>
            <a:endParaRPr lang="en-US" dirty="0"/>
          </a:p>
        </p:txBody>
      </p:sp>
      <p:pic>
        <p:nvPicPr>
          <p:cNvPr id="4" name="Picture 2" descr="http://chinapharm-equipment.com/P/1.jpg">
            <a:extLst>
              <a:ext uri="{FF2B5EF4-FFF2-40B4-BE49-F238E27FC236}">
                <a16:creationId xmlns:a16="http://schemas.microsoft.com/office/drawing/2014/main" id="{792BF49E-F0D9-F129-E700-3FEB5AE3F82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612040" y="1347644"/>
            <a:ext cx="2948137" cy="435133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A105FD3-EDA0-EA14-FF8C-69C34018A92B}"/>
              </a:ext>
            </a:extLst>
          </p:cNvPr>
          <p:cNvSpPr txBox="1"/>
          <p:nvPr/>
        </p:nvSpPr>
        <p:spPr>
          <a:xfrm>
            <a:off x="568036" y="2828836"/>
            <a:ext cx="5922819" cy="3046988"/>
          </a:xfrm>
          <a:prstGeom prst="rect">
            <a:avLst/>
          </a:prstGeom>
          <a:noFill/>
        </p:spPr>
        <p:txBody>
          <a:bodyPr wrap="square">
            <a:spAutoFit/>
          </a:bodyPr>
          <a:lstStyle/>
          <a:p>
            <a:r>
              <a:rPr lang="en-GB" sz="2400" dirty="0">
                <a:latin typeface="Times New Roman" panose="02020603050405020304" pitchFamily="18" charset="0"/>
                <a:cs typeface="Times New Roman" panose="02020603050405020304" pitchFamily="18" charset="0"/>
              </a:rPr>
              <a:t>Consists of hopper which delivers the powder blend into the die</a:t>
            </a:r>
          </a:p>
          <a:p>
            <a:endParaRPr lang="en-GB" sz="2400" dirty="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rPr>
              <a:t>The die which gives the size and shape of the tablet</a:t>
            </a:r>
          </a:p>
          <a:p>
            <a:endParaRPr lang="en-GB" sz="2400" dirty="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rPr>
              <a:t>The upper punch and lower punch are moving to fill the die and eject the tablet </a:t>
            </a:r>
          </a:p>
        </p:txBody>
      </p:sp>
    </p:spTree>
    <p:extLst>
      <p:ext uri="{BB962C8B-B14F-4D97-AF65-F5344CB8AC3E}">
        <p14:creationId xmlns:p14="http://schemas.microsoft.com/office/powerpoint/2010/main" val="934691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A4BD8-D558-9827-A69A-C1A2EEB47B15}"/>
              </a:ext>
            </a:extLst>
          </p:cNvPr>
          <p:cNvSpPr>
            <a:spLocks noGrp="1"/>
          </p:cNvSpPr>
          <p:nvPr>
            <p:ph type="title"/>
          </p:nvPr>
        </p:nvSpPr>
        <p:spPr>
          <a:xfrm>
            <a:off x="713509" y="152400"/>
            <a:ext cx="10640291" cy="865909"/>
          </a:xfrm>
          <a:solidFill>
            <a:schemeClr val="tx2">
              <a:lumMod val="60000"/>
              <a:lumOff val="40000"/>
            </a:schemeClr>
          </a:solidFill>
        </p:spPr>
        <p:txBody>
          <a:bodyPr>
            <a:normAutofit fontScale="90000"/>
          </a:bodyPr>
          <a:lstStyle/>
          <a:p>
            <a:r>
              <a:rPr lang="en-US" sz="4000" b="1" dirty="0">
                <a:latin typeface="Times New Roman" panose="02020603050405020304" pitchFamily="18" charset="0"/>
                <a:cs typeface="Times New Roman" panose="02020603050405020304" pitchFamily="18" charset="0"/>
              </a:rPr>
              <a:t>Tablet compression machine </a:t>
            </a:r>
            <a:br>
              <a:rPr lang="en-US" dirty="0"/>
            </a:br>
            <a:endParaRPr lang="en-US" dirty="0"/>
          </a:p>
        </p:txBody>
      </p:sp>
      <p:graphicFrame>
        <p:nvGraphicFramePr>
          <p:cNvPr id="4" name="Content Placeholder 3">
            <a:extLst>
              <a:ext uri="{FF2B5EF4-FFF2-40B4-BE49-F238E27FC236}">
                <a16:creationId xmlns:a16="http://schemas.microsoft.com/office/drawing/2014/main" id="{23A02222-920A-2BAD-C62A-74684594C3F3}"/>
              </a:ext>
            </a:extLst>
          </p:cNvPr>
          <p:cNvGraphicFramePr>
            <a:graphicFrameLocks noGrp="1"/>
          </p:cNvGraphicFramePr>
          <p:nvPr>
            <p:ph idx="1"/>
            <p:extLst>
              <p:ext uri="{D42A27DB-BD31-4B8C-83A1-F6EECF244321}">
                <p14:modId xmlns:p14="http://schemas.microsoft.com/office/powerpoint/2010/main" val="3152070487"/>
              </p:ext>
            </p:extLst>
          </p:nvPr>
        </p:nvGraphicFramePr>
        <p:xfrm>
          <a:off x="838200" y="1136073"/>
          <a:ext cx="10515600" cy="53568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3653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C66D9-23E8-6EAD-B38F-55640DF2B6D7}"/>
              </a:ext>
            </a:extLst>
          </p:cNvPr>
          <p:cNvSpPr>
            <a:spLocks noGrp="1"/>
          </p:cNvSpPr>
          <p:nvPr>
            <p:ph type="title"/>
          </p:nvPr>
        </p:nvSpPr>
        <p:spPr>
          <a:xfrm>
            <a:off x="838200" y="365126"/>
            <a:ext cx="10515600" cy="729384"/>
          </a:xfrm>
          <a:solidFill>
            <a:schemeClr val="tx2">
              <a:lumMod val="60000"/>
              <a:lumOff val="40000"/>
            </a:schemeClr>
          </a:solidFill>
        </p:spPr>
        <p:txBody>
          <a:bodyPr>
            <a:normAutofit/>
          </a:bodyPr>
          <a:lstStyle/>
          <a:p>
            <a:r>
              <a:rPr lang="en-US" sz="4000" b="1" dirty="0">
                <a:latin typeface="Times New Roman" panose="02020603050405020304" pitchFamily="18" charset="0"/>
                <a:cs typeface="Times New Roman" panose="02020603050405020304" pitchFamily="18" charset="0"/>
              </a:rPr>
              <a:t>Compression process</a:t>
            </a:r>
          </a:p>
        </p:txBody>
      </p:sp>
      <p:sp>
        <p:nvSpPr>
          <p:cNvPr id="3" name="Content Placeholder 2">
            <a:extLst>
              <a:ext uri="{FF2B5EF4-FFF2-40B4-BE49-F238E27FC236}">
                <a16:creationId xmlns:a16="http://schemas.microsoft.com/office/drawing/2014/main" id="{A966A23B-FAC0-0FEE-BE65-97F885A9D824}"/>
              </a:ext>
            </a:extLst>
          </p:cNvPr>
          <p:cNvSpPr>
            <a:spLocks noGrp="1"/>
          </p:cNvSpPr>
          <p:nvPr>
            <p:ph idx="1"/>
          </p:nvPr>
        </p:nvSpPr>
        <p:spPr>
          <a:xfrm>
            <a:off x="838200" y="1281544"/>
            <a:ext cx="10515600" cy="5382491"/>
          </a:xfrm>
        </p:spPr>
        <p:txBody>
          <a:bodyPr>
            <a:normAutofit lnSpcReduction="10000"/>
          </a:bodyPr>
          <a:lstStyle/>
          <a:p>
            <a:pPr algn="just"/>
            <a:r>
              <a:rPr lang="en-US" sz="2400" b="1" dirty="0">
                <a:solidFill>
                  <a:srgbClr val="FF0000"/>
                </a:solidFill>
                <a:latin typeface="Times New Roman" panose="02020603050405020304" pitchFamily="18" charset="0"/>
                <a:cs typeface="Times New Roman" panose="02020603050405020304" pitchFamily="18" charset="0"/>
              </a:rPr>
              <a:t>Filling</a:t>
            </a:r>
            <a:r>
              <a:rPr lang="en-US" sz="2400" dirty="0">
                <a:latin typeface="Times New Roman" panose="02020603050405020304" pitchFamily="18" charset="0"/>
                <a:cs typeface="Times New Roman" panose="02020603050405020304" pitchFamily="18" charset="0"/>
              </a:rPr>
              <a:t> </a:t>
            </a:r>
          </a:p>
          <a:p>
            <a:pPr algn="just"/>
            <a:r>
              <a:rPr lang="en-US" sz="2400" dirty="0">
                <a:latin typeface="Times New Roman" panose="02020603050405020304" pitchFamily="18" charset="0"/>
                <a:cs typeface="Times New Roman" panose="02020603050405020304" pitchFamily="18" charset="0"/>
              </a:rPr>
              <a:t>By gravitational flow of powder from hopper via the die table into die. The die is closed at its lower end by the lower punch. </a:t>
            </a:r>
          </a:p>
          <a:p>
            <a:pPr algn="just"/>
            <a:r>
              <a:rPr lang="en-US" sz="2400" b="1" dirty="0">
                <a:solidFill>
                  <a:srgbClr val="FF0000"/>
                </a:solidFill>
                <a:latin typeface="Times New Roman" panose="02020603050405020304" pitchFamily="18" charset="0"/>
                <a:cs typeface="Times New Roman" panose="02020603050405020304" pitchFamily="18" charset="0"/>
              </a:rPr>
              <a:t>Compression</a:t>
            </a:r>
            <a:r>
              <a:rPr lang="en-US" sz="2400" dirty="0">
                <a:latin typeface="Times New Roman" panose="02020603050405020304" pitchFamily="18" charset="0"/>
                <a:cs typeface="Times New Roman" panose="02020603050405020304" pitchFamily="18" charset="0"/>
              </a:rPr>
              <a:t> </a:t>
            </a:r>
          </a:p>
          <a:p>
            <a:pPr algn="just"/>
            <a:r>
              <a:rPr lang="en-US" sz="2400" dirty="0">
                <a:latin typeface="Times New Roman" panose="02020603050405020304" pitchFamily="18" charset="0"/>
                <a:cs typeface="Times New Roman" panose="02020603050405020304" pitchFamily="18" charset="0"/>
              </a:rPr>
              <a:t>The upper punch descends and enters the die and the powder is compressed until a tablet is formed. </a:t>
            </a:r>
          </a:p>
          <a:p>
            <a:pPr algn="just"/>
            <a:r>
              <a:rPr lang="en-US" sz="2400" dirty="0">
                <a:latin typeface="Times New Roman" panose="02020603050405020304" pitchFamily="18" charset="0"/>
                <a:cs typeface="Times New Roman" panose="02020603050405020304" pitchFamily="18" charset="0"/>
              </a:rPr>
              <a:t> During the compression phase, the lower punch can be stationary or can move upwards in the die. </a:t>
            </a:r>
          </a:p>
          <a:p>
            <a:pPr algn="just"/>
            <a:r>
              <a:rPr lang="en-US" sz="2400" dirty="0">
                <a:latin typeface="Times New Roman" panose="02020603050405020304" pitchFamily="18" charset="0"/>
                <a:cs typeface="Times New Roman" panose="02020603050405020304" pitchFamily="18" charset="0"/>
              </a:rPr>
              <a:t>After maximum applied force is reached, the upper punch leaves the powder i.e. the decompressed phase. </a:t>
            </a:r>
          </a:p>
          <a:p>
            <a:pPr algn="just"/>
            <a:r>
              <a:rPr lang="en-US" sz="2400" b="1" dirty="0">
                <a:solidFill>
                  <a:srgbClr val="FF0000"/>
                </a:solidFill>
                <a:latin typeface="Times New Roman" panose="02020603050405020304" pitchFamily="18" charset="0"/>
                <a:cs typeface="Times New Roman" panose="02020603050405020304" pitchFamily="18" charset="0"/>
              </a:rPr>
              <a:t>Ejection </a:t>
            </a:r>
          </a:p>
          <a:p>
            <a:pPr algn="just"/>
            <a:r>
              <a:rPr lang="en-US" sz="2400" dirty="0">
                <a:latin typeface="Times New Roman" panose="02020603050405020304" pitchFamily="18" charset="0"/>
                <a:cs typeface="Times New Roman" panose="02020603050405020304" pitchFamily="18" charset="0"/>
              </a:rPr>
              <a:t>During this phase, the lower punch rises until its tip reaches the level of the top of the die. The tablet is subsequently removed from the die and die table by a pushing device.</a:t>
            </a:r>
          </a:p>
        </p:txBody>
      </p:sp>
    </p:spTree>
    <p:extLst>
      <p:ext uri="{BB962C8B-B14F-4D97-AF65-F5344CB8AC3E}">
        <p14:creationId xmlns:p14="http://schemas.microsoft.com/office/powerpoint/2010/main" val="663175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108AA-9DC7-C218-821A-11E51EEE0EA6}"/>
              </a:ext>
            </a:extLst>
          </p:cNvPr>
          <p:cNvSpPr>
            <a:spLocks noGrp="1"/>
          </p:cNvSpPr>
          <p:nvPr>
            <p:ph type="title"/>
          </p:nvPr>
        </p:nvSpPr>
        <p:spPr>
          <a:xfrm flipV="1">
            <a:off x="838200" y="0"/>
            <a:ext cx="10515600" cy="90055"/>
          </a:xfrm>
        </p:spPr>
        <p:txBody>
          <a:bodyPr>
            <a:normAutofit fontScale="90000"/>
          </a:bodyPr>
          <a:lstStyle/>
          <a:p>
            <a:endParaRPr lang="en-US" dirty="0"/>
          </a:p>
        </p:txBody>
      </p:sp>
      <p:pic>
        <p:nvPicPr>
          <p:cNvPr id="4" name="Content Placeholder 3">
            <a:extLst>
              <a:ext uri="{FF2B5EF4-FFF2-40B4-BE49-F238E27FC236}">
                <a16:creationId xmlns:a16="http://schemas.microsoft.com/office/drawing/2014/main" id="{647D1090-D2EB-586E-2C38-036E14E2345D}"/>
              </a:ext>
            </a:extLst>
          </p:cNvPr>
          <p:cNvPicPr>
            <a:picLocks noGrp="1" noChangeAspect="1"/>
          </p:cNvPicPr>
          <p:nvPr>
            <p:ph idx="1"/>
          </p:nvPr>
        </p:nvPicPr>
        <p:blipFill>
          <a:blip r:embed="rId2"/>
          <a:stretch>
            <a:fillRect/>
          </a:stretch>
        </p:blipFill>
        <p:spPr>
          <a:xfrm>
            <a:off x="2895600" y="817418"/>
            <a:ext cx="6380018" cy="5359545"/>
          </a:xfrm>
          <a:prstGeom prst="rect">
            <a:avLst/>
          </a:prstGeom>
        </p:spPr>
      </p:pic>
    </p:spTree>
    <p:extLst>
      <p:ext uri="{BB962C8B-B14F-4D97-AF65-F5344CB8AC3E}">
        <p14:creationId xmlns:p14="http://schemas.microsoft.com/office/powerpoint/2010/main" val="1341793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A8F16-DF0D-A36A-3134-06BBDF7C1AFF}"/>
              </a:ext>
            </a:extLst>
          </p:cNvPr>
          <p:cNvSpPr>
            <a:spLocks noGrp="1"/>
          </p:cNvSpPr>
          <p:nvPr>
            <p:ph type="title"/>
          </p:nvPr>
        </p:nvSpPr>
        <p:spPr>
          <a:xfrm>
            <a:off x="838200" y="365125"/>
            <a:ext cx="10515600" cy="757093"/>
          </a:xfrm>
          <a:solidFill>
            <a:schemeClr val="tx2">
              <a:lumMod val="60000"/>
              <a:lumOff val="40000"/>
            </a:schemeClr>
          </a:solidFill>
        </p:spPr>
        <p:txBody>
          <a:bodyPr>
            <a:normAutofit/>
          </a:bodyPr>
          <a:lstStyle/>
          <a:p>
            <a:r>
              <a:rPr lang="en-US" sz="4000" b="1" dirty="0">
                <a:latin typeface="Times New Roman" panose="02020603050405020304" pitchFamily="18" charset="0"/>
                <a:cs typeface="Times New Roman" panose="02020603050405020304" pitchFamily="18" charset="0"/>
              </a:rPr>
              <a:t>procedure</a:t>
            </a:r>
          </a:p>
        </p:txBody>
      </p:sp>
      <p:sp>
        <p:nvSpPr>
          <p:cNvPr id="3" name="Content Placeholder 2">
            <a:extLst>
              <a:ext uri="{FF2B5EF4-FFF2-40B4-BE49-F238E27FC236}">
                <a16:creationId xmlns:a16="http://schemas.microsoft.com/office/drawing/2014/main" id="{CE80F4C1-1112-8D5A-307E-890447F55FB3}"/>
              </a:ext>
            </a:extLst>
          </p:cNvPr>
          <p:cNvSpPr>
            <a:spLocks noGrp="1"/>
          </p:cNvSpPr>
          <p:nvPr>
            <p:ph idx="1"/>
          </p:nvPr>
        </p:nvSpPr>
        <p:spPr>
          <a:xfrm>
            <a:off x="838200" y="1433945"/>
            <a:ext cx="10515600" cy="4743018"/>
          </a:xfrm>
        </p:spPr>
        <p:txBody>
          <a:bodyPr>
            <a:normAutofit fontScale="70000" lnSpcReduction="20000"/>
          </a:bodyPr>
          <a:lstStyle/>
          <a:p>
            <a:pPr>
              <a:lnSpc>
                <a:spcPct val="107000"/>
              </a:lnSpc>
              <a:spcAft>
                <a:spcPts val="800"/>
              </a:spcAft>
            </a:pPr>
            <a:r>
              <a:rPr lang="en-GB" sz="3400" dirty="0">
                <a:latin typeface="Times New Roman" panose="02020603050405020304" pitchFamily="18" charset="0"/>
                <a:ea typeface="Calibri" panose="020F0502020204030204" pitchFamily="34" charset="0"/>
                <a:cs typeface="Times New Roman" panose="02020603050405020304" pitchFamily="18" charset="0"/>
              </a:rPr>
              <a:t>Metronidazole     200 mg               </a:t>
            </a:r>
            <a:r>
              <a:rPr lang="en-GB" sz="3400" b="1" dirty="0">
                <a:latin typeface="Times New Roman" panose="02020603050405020304" pitchFamily="18" charset="0"/>
                <a:ea typeface="Calibri" panose="020F0502020204030204" pitchFamily="34" charset="0"/>
                <a:cs typeface="Times New Roman" panose="02020603050405020304" pitchFamily="18" charset="0"/>
              </a:rPr>
              <a:t>2.4 g</a:t>
            </a:r>
          </a:p>
          <a:p>
            <a:pPr indent="457200">
              <a:lnSpc>
                <a:spcPct val="107000"/>
              </a:lnSpc>
              <a:spcAft>
                <a:spcPts val="800"/>
              </a:spcAft>
            </a:pPr>
            <a:r>
              <a:rPr lang="en-GB" sz="3400" dirty="0">
                <a:latin typeface="Times New Roman" panose="02020603050405020304" pitchFamily="18" charset="0"/>
                <a:ea typeface="Calibri" panose="020F0502020204030204" pitchFamily="34" charset="0"/>
                <a:cs typeface="Times New Roman" panose="02020603050405020304" pitchFamily="18" charset="0"/>
              </a:rPr>
              <a:t>MCC        345mg                </a:t>
            </a:r>
            <a:r>
              <a:rPr lang="en-GB" sz="3400" b="1" dirty="0">
                <a:latin typeface="Times New Roman" panose="02020603050405020304" pitchFamily="18" charset="0"/>
                <a:ea typeface="Calibri" panose="020F0502020204030204" pitchFamily="34" charset="0"/>
                <a:cs typeface="Times New Roman" panose="02020603050405020304" pitchFamily="18" charset="0"/>
              </a:rPr>
              <a:t>4.14 g</a:t>
            </a:r>
            <a:r>
              <a:rPr lang="en-GB" sz="3400" dirty="0">
                <a:latin typeface="Times New Roman" panose="02020603050405020304" pitchFamily="18" charset="0"/>
                <a:ea typeface="Calibri" panose="020F0502020204030204" pitchFamily="34" charset="0"/>
                <a:cs typeface="Times New Roman" panose="02020603050405020304" pitchFamily="18" charset="0"/>
              </a:rPr>
              <a:t>        </a:t>
            </a:r>
            <a:endParaRPr lang="en-GB" sz="3400" b="1" dirty="0">
              <a:latin typeface="Times New Roman" panose="02020603050405020304" pitchFamily="18"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3400" dirty="0">
                <a:latin typeface="Times New Roman" panose="02020603050405020304" pitchFamily="18" charset="0"/>
                <a:ea typeface="Calibri" panose="020F0502020204030204" pitchFamily="34" charset="0"/>
                <a:cs typeface="Times New Roman" panose="02020603050405020304" pitchFamily="18" charset="0"/>
              </a:rPr>
              <a:t>Mg. Stearate 1%                       </a:t>
            </a:r>
          </a:p>
          <a:p>
            <a:pPr indent="457200">
              <a:lnSpc>
                <a:spcPct val="107000"/>
              </a:lnSpc>
              <a:spcAft>
                <a:spcPts val="800"/>
              </a:spcAft>
            </a:pPr>
            <a:r>
              <a:rPr lang="en-GB" sz="3400" dirty="0">
                <a:latin typeface="Times New Roman" panose="02020603050405020304" pitchFamily="18" charset="0"/>
                <a:ea typeface="Calibri" panose="020F0502020204030204" pitchFamily="34" charset="0"/>
                <a:cs typeface="Times New Roman" panose="02020603050405020304" pitchFamily="18" charset="0"/>
              </a:rPr>
              <a:t>Prep. 12 tablets</a:t>
            </a:r>
          </a:p>
          <a:p>
            <a:pPr lvl="0" algn="just">
              <a:lnSpc>
                <a:spcPct val="107000"/>
              </a:lnSpc>
              <a:buFont typeface="+mj-lt"/>
              <a:buAutoNum type="arabicPeriod"/>
            </a:pPr>
            <a:r>
              <a:rPr lang="en-GB" sz="3400" b="1" dirty="0">
                <a:latin typeface="Times New Roman" panose="02020603050405020304" pitchFamily="18" charset="0"/>
                <a:ea typeface="Calibri" panose="020F0502020204030204" pitchFamily="34" charset="0"/>
                <a:cs typeface="Times New Roman" panose="02020603050405020304" pitchFamily="18" charset="0"/>
              </a:rPr>
              <a:t>Weigh the required amount of metronidazole, and MCC to prepare 12 tablets and mix them geometrically.  Avoid grinding (why??).</a:t>
            </a:r>
          </a:p>
          <a:p>
            <a:pPr lvl="0" algn="just">
              <a:lnSpc>
                <a:spcPct val="107000"/>
              </a:lnSpc>
              <a:buFont typeface="+mj-lt"/>
              <a:buAutoNum type="arabicPeriod"/>
            </a:pPr>
            <a:r>
              <a:rPr lang="en-GB" sz="3400" b="1" dirty="0">
                <a:latin typeface="Times New Roman" panose="02020603050405020304" pitchFamily="18" charset="0"/>
                <a:ea typeface="Calibri" panose="020F0502020204030204" pitchFamily="34" charset="0"/>
                <a:cs typeface="Times New Roman" panose="02020603050405020304" pitchFamily="18" charset="0"/>
              </a:rPr>
              <a:t>Pass through 30 mesh size sieve. (Why?)</a:t>
            </a:r>
          </a:p>
          <a:p>
            <a:pPr lvl="0" algn="just">
              <a:lnSpc>
                <a:spcPct val="107000"/>
              </a:lnSpc>
              <a:buFont typeface="+mj-lt"/>
              <a:buAutoNum type="arabicPeriod"/>
            </a:pPr>
            <a:r>
              <a:rPr lang="en-GB" sz="3400" b="1" dirty="0">
                <a:latin typeface="Times New Roman" panose="02020603050405020304" pitchFamily="18" charset="0"/>
                <a:ea typeface="Calibri" panose="020F0502020204030204" pitchFamily="34" charset="0"/>
                <a:cs typeface="Times New Roman" panose="02020603050405020304" pitchFamily="18" charset="0"/>
              </a:rPr>
              <a:t>Add the required amount of lubricant and mix for not more than 5 minutes. (Mixing time is critical and should not exceed 5 min. (explain).</a:t>
            </a:r>
          </a:p>
          <a:p>
            <a:pPr algn="just">
              <a:lnSpc>
                <a:spcPct val="107000"/>
              </a:lnSpc>
              <a:spcAft>
                <a:spcPts val="800"/>
              </a:spcAft>
              <a:buFont typeface="+mj-lt"/>
              <a:buAutoNum type="arabicPeriod"/>
            </a:pPr>
            <a:r>
              <a:rPr lang="en-GB" sz="3400" b="1" dirty="0">
                <a:latin typeface="Times New Roman" panose="02020603050405020304" pitchFamily="18" charset="0"/>
                <a:ea typeface="Calibri" panose="020F0502020204030204" pitchFamily="34" charset="0"/>
                <a:cs typeface="Times New Roman" panose="02020603050405020304" pitchFamily="18" charset="0"/>
              </a:rPr>
              <a:t>Compress directly with a tableting machine.</a:t>
            </a:r>
          </a:p>
          <a:p>
            <a:endParaRPr lang="en-US" dirty="0"/>
          </a:p>
        </p:txBody>
      </p:sp>
    </p:spTree>
    <p:extLst>
      <p:ext uri="{BB962C8B-B14F-4D97-AF65-F5344CB8AC3E}">
        <p14:creationId xmlns:p14="http://schemas.microsoft.com/office/powerpoint/2010/main" val="1852948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A48EF-A175-4C80-6C66-2DA6979EB95B}"/>
              </a:ext>
            </a:extLst>
          </p:cNvPr>
          <p:cNvSpPr>
            <a:spLocks noGrp="1"/>
          </p:cNvSpPr>
          <p:nvPr>
            <p:ph type="title"/>
          </p:nvPr>
        </p:nvSpPr>
        <p:spPr>
          <a:xfrm>
            <a:off x="838200" y="365125"/>
            <a:ext cx="10515600" cy="604693"/>
          </a:xfrm>
        </p:spPr>
        <p:txBody>
          <a:bodyPr>
            <a:normAutofit fontScale="90000"/>
          </a:bodyPr>
          <a:lstStyle/>
          <a:p>
            <a:r>
              <a:rPr lang="en-US" b="1" dirty="0" err="1">
                <a:latin typeface="Times New Roman" panose="02020603050405020304" pitchFamily="18" charset="0"/>
                <a:cs typeface="Times New Roman" panose="02020603050405020304" pitchFamily="18" charset="0"/>
              </a:rPr>
              <a:t>Homeworks</a:t>
            </a: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96DCC0B-FDB7-6218-1874-8B43E13F0767}"/>
              </a:ext>
            </a:extLst>
          </p:cNvPr>
          <p:cNvSpPr>
            <a:spLocks noGrp="1"/>
          </p:cNvSpPr>
          <p:nvPr>
            <p:ph idx="1"/>
          </p:nvPr>
        </p:nvSpPr>
        <p:spPr>
          <a:xfrm>
            <a:off x="838200" y="1163782"/>
            <a:ext cx="10515600" cy="5013181"/>
          </a:xfrm>
        </p:spPr>
        <p:txBody>
          <a:bodyPr/>
          <a:lstStyle/>
          <a:p>
            <a:pPr algn="just"/>
            <a:r>
              <a:rPr lang="en-US" dirty="0">
                <a:latin typeface="Times New Roman" panose="02020603050405020304" pitchFamily="18" charset="0"/>
                <a:cs typeface="Times New Roman" panose="02020603050405020304" pitchFamily="18" charset="0"/>
              </a:rPr>
              <a:t>1. Types of lactose? Disadvantages?</a:t>
            </a:r>
          </a:p>
          <a:p>
            <a:pPr algn="just"/>
            <a:r>
              <a:rPr lang="en-US" sz="2800" dirty="0">
                <a:latin typeface="Times New Roman" panose="02020603050405020304" pitchFamily="18" charset="0"/>
                <a:cs typeface="Times New Roman" panose="02020603050405020304" pitchFamily="18" charset="0"/>
              </a:rPr>
              <a:t>2. Advantage of dibasic calcium phosphate as diluent?</a:t>
            </a:r>
          </a:p>
          <a:p>
            <a:pPr algn="just"/>
            <a:r>
              <a:rPr lang="en-US" dirty="0">
                <a:latin typeface="Times New Roman" panose="02020603050405020304" pitchFamily="18" charset="0"/>
                <a:cs typeface="Times New Roman" panose="02020603050405020304" pitchFamily="18" charset="0"/>
              </a:rPr>
              <a:t>3. Lubricants are usually added at the very last step before compression why?</a:t>
            </a:r>
          </a:p>
          <a:p>
            <a:pPr algn="just"/>
            <a:r>
              <a:rPr lang="en-US" dirty="0">
                <a:latin typeface="Times New Roman" panose="02020603050405020304" pitchFamily="18" charset="0"/>
                <a:cs typeface="Times New Roman" panose="02020603050405020304" pitchFamily="18" charset="0"/>
              </a:rPr>
              <a:t>4. </a:t>
            </a:r>
            <a:r>
              <a:rPr lang="en-GB" dirty="0">
                <a:latin typeface="Times New Roman" panose="02020603050405020304" pitchFamily="18" charset="0"/>
                <a:cs typeface="Times New Roman" panose="02020603050405020304" pitchFamily="18" charset="0"/>
              </a:rPr>
              <a:t>Low-dose drugs are not suitable to be manufactured by direct compression.</a:t>
            </a:r>
          </a:p>
          <a:p>
            <a:pPr algn="just"/>
            <a:endParaRPr lang="en-US" dirty="0">
              <a:latin typeface="Times New Roman" panose="02020603050405020304" pitchFamily="18" charset="0"/>
              <a:cs typeface="Times New Roman" panose="02020603050405020304" pitchFamily="18" charset="0"/>
            </a:endParaRPr>
          </a:p>
          <a:p>
            <a:pPr algn="just"/>
            <a:r>
              <a:rPr lang="en-GB" sz="2800" dirty="0">
                <a:latin typeface="Times New Roman" panose="02020603050405020304" pitchFamily="18" charset="0"/>
                <a:ea typeface="Calibri" panose="020F0502020204030204" pitchFamily="34" charset="0"/>
                <a:cs typeface="Times New Roman" panose="02020603050405020304" pitchFamily="18" charset="0"/>
              </a:rPr>
              <a:t>5. Add the required amount of lubricant and mix for not more than 5 minutes. (explain).</a:t>
            </a:r>
          </a:p>
          <a:p>
            <a:endParaRPr lang="en-US" dirty="0"/>
          </a:p>
        </p:txBody>
      </p:sp>
    </p:spTree>
    <p:extLst>
      <p:ext uri="{BB962C8B-B14F-4D97-AF65-F5344CB8AC3E}">
        <p14:creationId xmlns:p14="http://schemas.microsoft.com/office/powerpoint/2010/main" val="394578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EECF8-3587-BB57-5FDB-C7D5FE047597}"/>
              </a:ext>
            </a:extLst>
          </p:cNvPr>
          <p:cNvSpPr>
            <a:spLocks noGrp="1"/>
          </p:cNvSpPr>
          <p:nvPr>
            <p:ph type="title"/>
          </p:nvPr>
        </p:nvSpPr>
        <p:spPr>
          <a:xfrm>
            <a:off x="838200" y="365125"/>
            <a:ext cx="10515600" cy="971839"/>
          </a:xfrm>
          <a:solidFill>
            <a:schemeClr val="tx2">
              <a:lumMod val="60000"/>
              <a:lumOff val="40000"/>
            </a:schemeClr>
          </a:solidFill>
        </p:spPr>
        <p:txBody>
          <a:bodyPr>
            <a:normAutofit/>
          </a:bodyPr>
          <a:lstStyle/>
          <a:p>
            <a:r>
              <a:rPr lang="en-US" sz="4000" b="1"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978288FE-B58F-DB05-7E32-FFE4CAA4179E}"/>
              </a:ext>
            </a:extLst>
          </p:cNvPr>
          <p:cNvSpPr>
            <a:spLocks noGrp="1"/>
          </p:cNvSpPr>
          <p:nvPr>
            <p:ph idx="1"/>
          </p:nvPr>
        </p:nvSpPr>
        <p:spPr>
          <a:xfrm>
            <a:off x="734291" y="1586345"/>
            <a:ext cx="11035145" cy="5216237"/>
          </a:xfrm>
        </p:spPr>
        <p:txBody>
          <a:bodyPr>
            <a:noAutofit/>
          </a:bodyPr>
          <a:lstStyle/>
          <a:p>
            <a:pPr algn="just"/>
            <a:r>
              <a:rPr lang="en-US" sz="2400" b="0" i="0" dirty="0">
                <a:solidFill>
                  <a:srgbClr val="242021"/>
                </a:solidFill>
                <a:effectLst/>
                <a:latin typeface="Times New Roman" panose="02020603050405020304" pitchFamily="18" charset="0"/>
                <a:cs typeface="Times New Roman" panose="02020603050405020304" pitchFamily="18" charset="0"/>
              </a:rPr>
              <a:t>Tablets are solid dosage forms usually prepared with the aid of suitable pharmaceutical</a:t>
            </a:r>
            <a:br>
              <a:rPr lang="en-US" sz="2400" b="0" i="0" dirty="0">
                <a:solidFill>
                  <a:srgbClr val="242021"/>
                </a:solidFill>
                <a:effectLst/>
                <a:latin typeface="Times New Roman" panose="02020603050405020304" pitchFamily="18" charset="0"/>
                <a:cs typeface="Times New Roman" panose="02020603050405020304" pitchFamily="18" charset="0"/>
              </a:rPr>
            </a:br>
            <a:r>
              <a:rPr lang="en-US" sz="2400" b="0" i="0" dirty="0">
                <a:solidFill>
                  <a:srgbClr val="242021"/>
                </a:solidFill>
                <a:effectLst/>
                <a:latin typeface="Times New Roman" panose="02020603050405020304" pitchFamily="18" charset="0"/>
                <a:cs typeface="Times New Roman" panose="02020603050405020304" pitchFamily="18" charset="0"/>
              </a:rPr>
              <a:t>excipients.</a:t>
            </a:r>
            <a:r>
              <a:rPr lang="en-US" sz="2400" dirty="0">
                <a:latin typeface="Times New Roman" panose="02020603050405020304" pitchFamily="18" charset="0"/>
                <a:cs typeface="Times New Roman" panose="02020603050405020304" pitchFamily="18" charset="0"/>
              </a:rPr>
              <a:t> </a:t>
            </a:r>
          </a:p>
          <a:p>
            <a:pPr algn="just"/>
            <a:r>
              <a:rPr lang="en-US" sz="2400" b="0" i="0" dirty="0">
                <a:solidFill>
                  <a:srgbClr val="242021"/>
                </a:solidFill>
                <a:effectLst/>
                <a:latin typeface="Times New Roman" panose="02020603050405020304" pitchFamily="18" charset="0"/>
                <a:cs typeface="Times New Roman" panose="02020603050405020304" pitchFamily="18" charset="0"/>
              </a:rPr>
              <a:t>They may vary in </a:t>
            </a:r>
          </a:p>
          <a:p>
            <a:pPr marL="0" indent="0" algn="just">
              <a:buNone/>
            </a:pPr>
            <a:r>
              <a:rPr lang="en-US" sz="2400" b="0" i="0" dirty="0">
                <a:solidFill>
                  <a:srgbClr val="242021"/>
                </a:solidFill>
                <a:effectLst/>
                <a:latin typeface="Times New Roman" panose="02020603050405020304" pitchFamily="18" charset="0"/>
                <a:cs typeface="Times New Roman" panose="02020603050405020304" pitchFamily="18" charset="0"/>
              </a:rPr>
              <a:t>Size, shape</a:t>
            </a:r>
            <a:r>
              <a:rPr lang="en-US" sz="2400" dirty="0">
                <a:solidFill>
                  <a:srgbClr val="242021"/>
                </a:solidFill>
                <a:latin typeface="Times New Roman" panose="02020603050405020304" pitchFamily="18" charset="0"/>
                <a:cs typeface="Times New Roman" panose="02020603050405020304" pitchFamily="18" charset="0"/>
              </a:rPr>
              <a:t>, </a:t>
            </a:r>
            <a:r>
              <a:rPr lang="en-US" sz="2400" b="0" i="0" dirty="0">
                <a:solidFill>
                  <a:srgbClr val="242021"/>
                </a:solidFill>
                <a:effectLst/>
                <a:latin typeface="Times New Roman" panose="02020603050405020304" pitchFamily="18" charset="0"/>
                <a:cs typeface="Times New Roman" panose="02020603050405020304" pitchFamily="18" charset="0"/>
              </a:rPr>
              <a:t>weight</a:t>
            </a:r>
            <a:r>
              <a:rPr lang="en-US" sz="2400" dirty="0">
                <a:solidFill>
                  <a:srgbClr val="242021"/>
                </a:solidFill>
                <a:latin typeface="Times New Roman" panose="02020603050405020304" pitchFamily="18" charset="0"/>
                <a:cs typeface="Times New Roman" panose="02020603050405020304" pitchFamily="18" charset="0"/>
              </a:rPr>
              <a:t>,</a:t>
            </a:r>
            <a:r>
              <a:rPr lang="en-US" sz="2400" b="0" i="0" dirty="0">
                <a:solidFill>
                  <a:srgbClr val="242021"/>
                </a:solidFill>
                <a:effectLst/>
                <a:latin typeface="Times New Roman" panose="02020603050405020304" pitchFamily="18" charset="0"/>
                <a:cs typeface="Times New Roman" panose="02020603050405020304" pitchFamily="18" charset="0"/>
              </a:rPr>
              <a:t> hardness, thickness</a:t>
            </a:r>
            <a:r>
              <a:rPr lang="en-US" sz="2400" dirty="0">
                <a:solidFill>
                  <a:srgbClr val="242021"/>
                </a:solidFill>
                <a:latin typeface="Times New Roman" panose="02020603050405020304" pitchFamily="18" charset="0"/>
                <a:cs typeface="Times New Roman" panose="02020603050405020304" pitchFamily="18" charset="0"/>
              </a:rPr>
              <a:t>, </a:t>
            </a:r>
            <a:r>
              <a:rPr lang="en-US" sz="2400" b="0" i="0" dirty="0">
                <a:solidFill>
                  <a:srgbClr val="242021"/>
                </a:solidFill>
                <a:effectLst/>
                <a:latin typeface="Times New Roman" panose="02020603050405020304" pitchFamily="18" charset="0"/>
                <a:cs typeface="Times New Roman" panose="02020603050405020304" pitchFamily="18" charset="0"/>
              </a:rPr>
              <a:t>disintegration</a:t>
            </a:r>
            <a:r>
              <a:rPr lang="en-US" sz="2400" dirty="0">
                <a:solidFill>
                  <a:srgbClr val="242021"/>
                </a:solidFill>
                <a:latin typeface="Times New Roman" panose="02020603050405020304" pitchFamily="18" charset="0"/>
                <a:cs typeface="Times New Roman" panose="02020603050405020304" pitchFamily="18" charset="0"/>
              </a:rPr>
              <a:t>, </a:t>
            </a:r>
            <a:r>
              <a:rPr lang="en-US" sz="2400" b="0" i="0" dirty="0">
                <a:solidFill>
                  <a:srgbClr val="242021"/>
                </a:solidFill>
                <a:effectLst/>
                <a:latin typeface="Times New Roman" panose="02020603050405020304" pitchFamily="18" charset="0"/>
                <a:cs typeface="Times New Roman" panose="02020603050405020304" pitchFamily="18" charset="0"/>
              </a:rPr>
              <a:t>and dissolution characteristics</a:t>
            </a:r>
          </a:p>
          <a:p>
            <a:pPr marL="0" indent="0" algn="just">
              <a:buNone/>
            </a:pPr>
            <a:endParaRPr lang="en-US" sz="2400" b="0" i="0" dirty="0">
              <a:solidFill>
                <a:srgbClr val="242021"/>
              </a:solidFill>
              <a:effectLst/>
              <a:latin typeface="Times New Roman" panose="02020603050405020304" pitchFamily="18" charset="0"/>
              <a:cs typeface="Times New Roman" panose="02020603050405020304" pitchFamily="18" charset="0"/>
            </a:endParaRPr>
          </a:p>
          <a:p>
            <a:pPr marL="0" indent="0" algn="just">
              <a:buNone/>
            </a:pPr>
            <a:r>
              <a:rPr lang="en-US" sz="2400" b="1" dirty="0">
                <a:solidFill>
                  <a:srgbClr val="FF0000"/>
                </a:solidFill>
                <a:latin typeface="Times New Roman" panose="02020603050405020304" pitchFamily="18" charset="0"/>
                <a:cs typeface="Times New Roman" panose="02020603050405020304" pitchFamily="18" charset="0"/>
              </a:rPr>
              <a:t>Tablets are classified according to </a:t>
            </a:r>
            <a:endParaRPr lang="en-US" sz="2400" b="1" i="0" dirty="0">
              <a:solidFill>
                <a:srgbClr val="FF0000"/>
              </a:solidFill>
              <a:effectLst/>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Route of administration of tablets:</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most common one is  (????)</a:t>
            </a:r>
          </a:p>
          <a:p>
            <a:pPr marL="457200" lvl="1" indent="0" algn="just">
              <a:buNone/>
            </a:pPr>
            <a:endParaRPr lang="en-US" dirty="0">
              <a:latin typeface="Times New Roman" panose="02020603050405020304" pitchFamily="18" charset="0"/>
              <a:cs typeface="Times New Roman" panose="02020603050405020304" pitchFamily="18" charset="0"/>
            </a:endParaRPr>
          </a:p>
          <a:p>
            <a:pPr marL="457200" lvl="1" indent="0" algn="just">
              <a:buNone/>
            </a:pPr>
            <a:r>
              <a:rPr lang="en-US" dirty="0">
                <a:latin typeface="Times New Roman" panose="02020603050405020304" pitchFamily="18" charset="0"/>
                <a:cs typeface="Times New Roman" panose="02020603050405020304" pitchFamily="18" charset="0"/>
              </a:rPr>
              <a:t>And in other aspects; depending upon their intended use and method of manufacturing</a:t>
            </a:r>
          </a:p>
        </p:txBody>
      </p:sp>
    </p:spTree>
    <p:extLst>
      <p:ext uri="{BB962C8B-B14F-4D97-AF65-F5344CB8AC3E}">
        <p14:creationId xmlns:p14="http://schemas.microsoft.com/office/powerpoint/2010/main" val="3861098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8E925-8CD4-8932-47A0-DFF0C7B7FF10}"/>
              </a:ext>
            </a:extLst>
          </p:cNvPr>
          <p:cNvSpPr>
            <a:spLocks noGrp="1"/>
          </p:cNvSpPr>
          <p:nvPr>
            <p:ph type="title"/>
          </p:nvPr>
        </p:nvSpPr>
        <p:spPr>
          <a:xfrm>
            <a:off x="838200" y="365125"/>
            <a:ext cx="10515600" cy="964911"/>
          </a:xfrm>
          <a:solidFill>
            <a:schemeClr val="tx2">
              <a:lumMod val="60000"/>
              <a:lumOff val="40000"/>
            </a:schemeClr>
          </a:solidFill>
        </p:spPr>
        <p:txBody>
          <a:bodyPr>
            <a:normAutofit/>
          </a:bodyPr>
          <a:lstStyle/>
          <a:p>
            <a:r>
              <a:rPr lang="en-US" sz="4000" b="1" dirty="0">
                <a:latin typeface="Times New Roman" panose="02020603050405020304" pitchFamily="18" charset="0"/>
                <a:cs typeface="Times New Roman" panose="02020603050405020304" pitchFamily="18" charset="0"/>
              </a:rPr>
              <a:t>Advantages</a:t>
            </a:r>
          </a:p>
        </p:txBody>
      </p:sp>
      <p:graphicFrame>
        <p:nvGraphicFramePr>
          <p:cNvPr id="4" name="Content Placeholder 3">
            <a:extLst>
              <a:ext uri="{FF2B5EF4-FFF2-40B4-BE49-F238E27FC236}">
                <a16:creationId xmlns:a16="http://schemas.microsoft.com/office/drawing/2014/main" id="{8B30E4E6-F5F9-EA96-FC44-9151605F3FB0}"/>
              </a:ext>
            </a:extLst>
          </p:cNvPr>
          <p:cNvGraphicFramePr>
            <a:graphicFrameLocks noGrp="1"/>
          </p:cNvGraphicFramePr>
          <p:nvPr>
            <p:ph idx="1"/>
            <p:extLst>
              <p:ext uri="{D42A27DB-BD31-4B8C-83A1-F6EECF244321}">
                <p14:modId xmlns:p14="http://schemas.microsoft.com/office/powerpoint/2010/main" val="395202731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246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8C98E-A34D-A64E-BF54-A10D2C12CD6A}"/>
              </a:ext>
            </a:extLst>
          </p:cNvPr>
          <p:cNvSpPr>
            <a:spLocks noGrp="1"/>
          </p:cNvSpPr>
          <p:nvPr>
            <p:ph type="title"/>
          </p:nvPr>
        </p:nvSpPr>
        <p:spPr>
          <a:xfrm>
            <a:off x="838200" y="365126"/>
            <a:ext cx="10515600" cy="923348"/>
          </a:xfrm>
          <a:solidFill>
            <a:schemeClr val="tx2">
              <a:lumMod val="60000"/>
              <a:lumOff val="40000"/>
            </a:schemeClr>
          </a:solidFill>
        </p:spPr>
        <p:txBody>
          <a:bodyPr>
            <a:normAutofit/>
          </a:bodyPr>
          <a:lstStyle/>
          <a:p>
            <a:r>
              <a:rPr lang="en-US" sz="4000" b="1" dirty="0">
                <a:latin typeface="Times New Roman" panose="02020603050405020304" pitchFamily="18" charset="0"/>
                <a:cs typeface="Times New Roman" panose="02020603050405020304" pitchFamily="18" charset="0"/>
              </a:rPr>
              <a:t>disadvantages</a:t>
            </a:r>
          </a:p>
        </p:txBody>
      </p:sp>
      <p:graphicFrame>
        <p:nvGraphicFramePr>
          <p:cNvPr id="4" name="Content Placeholder 3">
            <a:extLst>
              <a:ext uri="{FF2B5EF4-FFF2-40B4-BE49-F238E27FC236}">
                <a16:creationId xmlns:a16="http://schemas.microsoft.com/office/drawing/2014/main" id="{630879E1-908A-6653-BB94-394E9B7B3330}"/>
              </a:ext>
            </a:extLst>
          </p:cNvPr>
          <p:cNvGraphicFramePr>
            <a:graphicFrameLocks noGrp="1"/>
          </p:cNvGraphicFramePr>
          <p:nvPr>
            <p:ph idx="1"/>
            <p:extLst>
              <p:ext uri="{D42A27DB-BD31-4B8C-83A1-F6EECF244321}">
                <p14:modId xmlns:p14="http://schemas.microsoft.com/office/powerpoint/2010/main" val="3789699159"/>
              </p:ext>
            </p:extLst>
          </p:nvPr>
        </p:nvGraphicFramePr>
        <p:xfrm>
          <a:off x="838200" y="1579418"/>
          <a:ext cx="10515600" cy="45975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5803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C57B0-37D7-BF3A-1E60-6E6AF02A74C1}"/>
              </a:ext>
            </a:extLst>
          </p:cNvPr>
          <p:cNvSpPr>
            <a:spLocks noGrp="1"/>
          </p:cNvSpPr>
          <p:nvPr>
            <p:ph type="title"/>
          </p:nvPr>
        </p:nvSpPr>
        <p:spPr>
          <a:xfrm>
            <a:off x="838200" y="365125"/>
            <a:ext cx="10515600" cy="888711"/>
          </a:xfrm>
          <a:solidFill>
            <a:schemeClr val="tx2">
              <a:lumMod val="60000"/>
              <a:lumOff val="40000"/>
            </a:schemeClr>
          </a:solidFill>
        </p:spPr>
        <p:txBody>
          <a:bodyPr/>
          <a:lstStyle/>
          <a:p>
            <a:r>
              <a:rPr lang="en-US" b="1" dirty="0">
                <a:latin typeface="Times New Roman" panose="02020603050405020304" pitchFamily="18" charset="0"/>
                <a:cs typeface="Times New Roman" panose="02020603050405020304" pitchFamily="18" charset="0"/>
              </a:rPr>
              <a:t>Ideal properties of tablets</a:t>
            </a:r>
          </a:p>
        </p:txBody>
      </p:sp>
      <p:graphicFrame>
        <p:nvGraphicFramePr>
          <p:cNvPr id="4" name="Content Placeholder 3">
            <a:extLst>
              <a:ext uri="{FF2B5EF4-FFF2-40B4-BE49-F238E27FC236}">
                <a16:creationId xmlns:a16="http://schemas.microsoft.com/office/drawing/2014/main" id="{DCF0F9C6-376B-0832-135F-7A9719586816}"/>
              </a:ext>
            </a:extLst>
          </p:cNvPr>
          <p:cNvGraphicFramePr>
            <a:graphicFrameLocks noGrp="1"/>
          </p:cNvGraphicFramePr>
          <p:nvPr>
            <p:ph idx="1"/>
            <p:extLst>
              <p:ext uri="{D42A27DB-BD31-4B8C-83A1-F6EECF244321}">
                <p14:modId xmlns:p14="http://schemas.microsoft.com/office/powerpoint/2010/main" val="934704142"/>
              </p:ext>
            </p:extLst>
          </p:nvPr>
        </p:nvGraphicFramePr>
        <p:xfrm>
          <a:off x="838199" y="1343890"/>
          <a:ext cx="10654145" cy="52439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7933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35750-02D9-0145-361F-BE43765CA91E}"/>
              </a:ext>
            </a:extLst>
          </p:cNvPr>
          <p:cNvSpPr>
            <a:spLocks noGrp="1"/>
          </p:cNvSpPr>
          <p:nvPr>
            <p:ph type="title"/>
          </p:nvPr>
        </p:nvSpPr>
        <p:spPr>
          <a:xfrm>
            <a:off x="838200" y="365125"/>
            <a:ext cx="10515600" cy="812511"/>
          </a:xfrm>
          <a:solidFill>
            <a:schemeClr val="tx2">
              <a:lumMod val="60000"/>
              <a:lumOff val="40000"/>
            </a:schemeClr>
          </a:solidFill>
        </p:spPr>
        <p:txBody>
          <a:bodyPr>
            <a:normAutofit/>
          </a:bodyPr>
          <a:lstStyle/>
          <a:p>
            <a:r>
              <a:rPr lang="en-US" sz="4000" b="1" dirty="0">
                <a:latin typeface="Times New Roman" panose="02020603050405020304" pitchFamily="18" charset="0"/>
                <a:cs typeface="Times New Roman" panose="02020603050405020304" pitchFamily="18" charset="0"/>
              </a:rPr>
              <a:t>Tablet Excipients</a:t>
            </a: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EB951B4-93F7-228C-2811-B57971FC5143}"/>
              </a:ext>
            </a:extLst>
          </p:cNvPr>
          <p:cNvSpPr>
            <a:spLocks noGrp="1"/>
          </p:cNvSpPr>
          <p:nvPr>
            <p:ph idx="1"/>
          </p:nvPr>
        </p:nvSpPr>
        <p:spPr>
          <a:xfrm>
            <a:off x="838200" y="1496291"/>
            <a:ext cx="10515600" cy="4680672"/>
          </a:xfrm>
        </p:spPr>
        <p:txBody>
          <a:bodyPr>
            <a:normAutofit/>
          </a:bodyPr>
          <a:lstStyle/>
          <a:p>
            <a:r>
              <a:rPr lang="en-US" sz="2400" b="1" dirty="0">
                <a:solidFill>
                  <a:srgbClr val="FF0000"/>
                </a:solidFill>
                <a:latin typeface="Times New Roman" panose="02020603050405020304" pitchFamily="18" charset="0"/>
                <a:cs typeface="Times New Roman" panose="02020603050405020304" pitchFamily="18" charset="0"/>
              </a:rPr>
              <a:t>Fillers or diluents (bulking agent) </a:t>
            </a:r>
          </a:p>
          <a:p>
            <a:r>
              <a:rPr lang="en-US" sz="2400" dirty="0">
                <a:latin typeface="Times New Roman" panose="02020603050405020304" pitchFamily="18" charset="0"/>
                <a:cs typeface="Times New Roman" panose="02020603050405020304" pitchFamily="18" charset="0"/>
              </a:rPr>
              <a:t> To make a reasonably sized tablet</a:t>
            </a:r>
          </a:p>
          <a:p>
            <a:r>
              <a:rPr lang="en-US" sz="2400" dirty="0">
                <a:latin typeface="Times New Roman" panose="02020603050405020304" pitchFamily="18" charset="0"/>
                <a:cs typeface="Times New Roman" panose="02020603050405020304" pitchFamily="18" charset="0"/>
              </a:rPr>
              <a:t>Improve cohesion, permit direct compression, promote flow. </a:t>
            </a:r>
          </a:p>
          <a:p>
            <a:r>
              <a:rPr lang="en-US" sz="2400" dirty="0">
                <a:latin typeface="Times New Roman" panose="02020603050405020304" pitchFamily="18" charset="0"/>
                <a:cs typeface="Times New Roman" panose="02020603050405020304" pitchFamily="18" charset="0"/>
              </a:rPr>
              <a:t>It is essential that fillers be inert and stable.</a:t>
            </a:r>
          </a:p>
          <a:p>
            <a:pPr lvl="2"/>
            <a:r>
              <a:rPr lang="en-US" sz="2400" dirty="0">
                <a:latin typeface="Times New Roman" panose="02020603050405020304" pitchFamily="18" charset="0"/>
                <a:cs typeface="Times New Roman" panose="02020603050405020304" pitchFamily="18" charset="0"/>
              </a:rPr>
              <a:t>A - Soluble :   lactose , sucrose , mannitol , sorbitol .</a:t>
            </a:r>
            <a:endParaRPr lang="en-GB" sz="2400" dirty="0">
              <a:latin typeface="Times New Roman" panose="02020603050405020304" pitchFamily="18" charset="0"/>
              <a:cs typeface="Times New Roman" panose="02020603050405020304" pitchFamily="18" charset="0"/>
            </a:endParaRPr>
          </a:p>
          <a:p>
            <a:pPr lvl="2"/>
            <a:r>
              <a:rPr lang="en-GB" sz="2400" dirty="0">
                <a:latin typeface="Times New Roman" panose="02020603050405020304" pitchFamily="18" charset="0"/>
                <a:cs typeface="Times New Roman" panose="02020603050405020304" pitchFamily="18" charset="0"/>
              </a:rPr>
              <a:t>B-</a:t>
            </a:r>
            <a:r>
              <a:rPr lang="en-US" sz="2400" dirty="0">
                <a:latin typeface="Times New Roman" panose="02020603050405020304" pitchFamily="18" charset="0"/>
                <a:cs typeface="Times New Roman" panose="02020603050405020304" pitchFamily="18" charset="0"/>
              </a:rPr>
              <a:t> Insoluble: calcium sulfate, dibasic calcium phosphate (low moisture), tricalcium phosphate, starch, calcium carbonate.</a:t>
            </a:r>
            <a:endParaRPr lang="en-GB"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GB" sz="2400" dirty="0">
                <a:latin typeface="Times New Roman" panose="02020603050405020304" pitchFamily="18" charset="0"/>
                <a:cs typeface="Times New Roman" panose="02020603050405020304" pitchFamily="18" charset="0"/>
              </a:rPr>
              <a:t>Filler must be:</a:t>
            </a:r>
          </a:p>
          <a:p>
            <a:pPr lvl="1">
              <a:buFont typeface="Wingdings" panose="05000000000000000000" pitchFamily="2" charset="2"/>
              <a:buChar char="ü"/>
            </a:pPr>
            <a:r>
              <a:rPr lang="en-GB" dirty="0">
                <a:latin typeface="Times New Roman" panose="02020603050405020304" pitchFamily="18" charset="0"/>
                <a:cs typeface="Times New Roman" panose="02020603050405020304" pitchFamily="18" charset="0"/>
              </a:rPr>
              <a:t>Having good flowability and compressibility.</a:t>
            </a:r>
          </a:p>
          <a:p>
            <a:pPr lvl="1">
              <a:buFont typeface="Wingdings" panose="05000000000000000000" pitchFamily="2" charset="2"/>
              <a:buChar char="ü"/>
            </a:pPr>
            <a:r>
              <a:rPr lang="en-GB" dirty="0">
                <a:latin typeface="Times New Roman" panose="02020603050405020304" pitchFamily="18" charset="0"/>
                <a:cs typeface="Times New Roman" panose="02020603050405020304" pitchFamily="18" charset="0"/>
              </a:rPr>
              <a:t> Inert, cheap, tasteless, able to disintegrate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1594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E8A0C-546E-C662-3CB4-2F17DCFBCAC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24F7806-2DE4-7455-0A48-03606DC4C90D}"/>
              </a:ext>
            </a:extLst>
          </p:cNvPr>
          <p:cNvSpPr>
            <a:spLocks noGrp="1"/>
          </p:cNvSpPr>
          <p:nvPr>
            <p:ph idx="1"/>
          </p:nvPr>
        </p:nvSpPr>
        <p:spPr>
          <a:xfrm>
            <a:off x="838200" y="762000"/>
            <a:ext cx="10515600" cy="5730875"/>
          </a:xfrm>
        </p:spPr>
        <p:txBody>
          <a:bodyPr>
            <a:normAutofit fontScale="92500" lnSpcReduction="20000"/>
          </a:bodyPr>
          <a:lstStyle/>
          <a:p>
            <a:r>
              <a:rPr lang="en-US" sz="3100" b="1" dirty="0">
                <a:solidFill>
                  <a:srgbClr val="FF0000"/>
                </a:solidFill>
                <a:latin typeface="Times New Roman" panose="02020603050405020304" pitchFamily="18" charset="0"/>
                <a:cs typeface="Times New Roman" panose="02020603050405020304" pitchFamily="18" charset="0"/>
              </a:rPr>
              <a:t>Binders (adhesives): </a:t>
            </a:r>
          </a:p>
          <a:p>
            <a:pPr algn="just"/>
            <a:r>
              <a:rPr lang="en-US" sz="2600" dirty="0">
                <a:latin typeface="Times New Roman" panose="02020603050405020304" pitchFamily="18" charset="0"/>
                <a:cs typeface="Times New Roman" panose="02020603050405020304" pitchFamily="18" charset="0"/>
              </a:rPr>
              <a:t>To promote adhesion of particles of formulation and enable granulation also maintenance of integrity of the final tablet </a:t>
            </a:r>
          </a:p>
          <a:p>
            <a:pPr algn="just"/>
            <a:r>
              <a:rPr lang="en-US" sz="2600" dirty="0">
                <a:latin typeface="Times New Roman" panose="02020603050405020304" pitchFamily="18" charset="0"/>
                <a:cs typeface="Times New Roman" panose="02020603050405020304" pitchFamily="18" charset="0"/>
              </a:rPr>
              <a:t>Binders may be added as: </a:t>
            </a:r>
          </a:p>
          <a:p>
            <a:pPr algn="just"/>
            <a:r>
              <a:rPr lang="en-US" sz="2600" dirty="0">
                <a:latin typeface="Times New Roman" panose="02020603050405020304" pitchFamily="18" charset="0"/>
                <a:cs typeface="Times New Roman" panose="02020603050405020304" pitchFamily="18" charset="0"/>
              </a:rPr>
              <a:t>Dry powder in dry granulation </a:t>
            </a:r>
          </a:p>
          <a:p>
            <a:pPr algn="just"/>
            <a:r>
              <a:rPr lang="en-US" sz="2600" dirty="0">
                <a:latin typeface="Times New Roman" panose="02020603050405020304" pitchFamily="18" charset="0"/>
                <a:cs typeface="Times New Roman" panose="02020603050405020304" pitchFamily="18" charset="0"/>
              </a:rPr>
              <a:t>Solution in wet granulation</a:t>
            </a:r>
          </a:p>
          <a:p>
            <a:pPr algn="just"/>
            <a:r>
              <a:rPr lang="en-US" sz="2600" dirty="0">
                <a:latin typeface="Times New Roman" panose="02020603050405020304" pitchFamily="18" charset="0"/>
                <a:cs typeface="Times New Roman" panose="02020603050405020304" pitchFamily="18" charset="0"/>
              </a:rPr>
              <a:t>They are either sugars or   polymeric materials</a:t>
            </a:r>
          </a:p>
          <a:p>
            <a:pPr marL="0" indent="0" algn="just">
              <a:buNone/>
            </a:pPr>
            <a:endParaRPr lang="en-US" sz="2600" dirty="0">
              <a:latin typeface="Times New Roman" panose="02020603050405020304" pitchFamily="18" charset="0"/>
              <a:cs typeface="Times New Roman" panose="02020603050405020304" pitchFamily="18" charset="0"/>
            </a:endParaRPr>
          </a:p>
          <a:p>
            <a:pPr lvl="0" algn="just"/>
            <a:r>
              <a:rPr lang="en-US" sz="2600" b="1" u="sng" dirty="0">
                <a:latin typeface="Times New Roman" panose="02020603050405020304" pitchFamily="18" charset="0"/>
                <a:cs typeface="Times New Roman" panose="02020603050405020304" pitchFamily="18" charset="0"/>
              </a:rPr>
              <a:t>Examples</a:t>
            </a:r>
            <a:endParaRPr lang="en-GB" sz="2600" dirty="0">
              <a:latin typeface="Times New Roman" panose="02020603050405020304" pitchFamily="18" charset="0"/>
              <a:cs typeface="Times New Roman" panose="02020603050405020304" pitchFamily="18" charset="0"/>
            </a:endParaRPr>
          </a:p>
          <a:p>
            <a:pPr lvl="1" algn="just"/>
            <a:r>
              <a:rPr lang="en-US" sz="2600" dirty="0">
                <a:latin typeface="Times New Roman" panose="02020603050405020304" pitchFamily="18" charset="0"/>
                <a:cs typeface="Times New Roman" panose="02020603050405020304" pitchFamily="18" charset="0"/>
              </a:rPr>
              <a:t>Water</a:t>
            </a:r>
          </a:p>
          <a:p>
            <a:pPr lvl="1" algn="just"/>
            <a:r>
              <a:rPr lang="en-US" sz="2600" dirty="0">
                <a:latin typeface="Times New Roman" panose="02020603050405020304" pitchFamily="18" charset="0"/>
                <a:cs typeface="Times New Roman" panose="02020603050405020304" pitchFamily="18" charset="0"/>
              </a:rPr>
              <a:t>  Ethanol</a:t>
            </a:r>
          </a:p>
          <a:p>
            <a:pPr lvl="1" algn="just"/>
            <a:r>
              <a:rPr lang="en-US" sz="2600" dirty="0">
                <a:latin typeface="Times New Roman" panose="02020603050405020304" pitchFamily="18" charset="0"/>
                <a:cs typeface="Times New Roman" panose="02020603050405020304" pitchFamily="18" charset="0"/>
              </a:rPr>
              <a:t>- Acacia mucilage (10-20%) </a:t>
            </a:r>
          </a:p>
          <a:p>
            <a:pPr lvl="1" algn="just"/>
            <a:r>
              <a:rPr lang="en-US" sz="2600" dirty="0">
                <a:latin typeface="Times New Roman" panose="02020603050405020304" pitchFamily="18" charset="0"/>
                <a:cs typeface="Times New Roman" panose="02020603050405020304" pitchFamily="18" charset="0"/>
              </a:rPr>
              <a:t>- Gelatin solutions    (2-10%)</a:t>
            </a:r>
            <a:endParaRPr lang="en-GB" sz="2600" dirty="0">
              <a:latin typeface="Times New Roman" panose="02020603050405020304" pitchFamily="18" charset="0"/>
              <a:cs typeface="Times New Roman" panose="02020603050405020304" pitchFamily="18" charset="0"/>
            </a:endParaRPr>
          </a:p>
          <a:p>
            <a:pPr lvl="1" algn="just"/>
            <a:r>
              <a:rPr lang="en-US" sz="2600" dirty="0">
                <a:latin typeface="Times New Roman" panose="02020603050405020304" pitchFamily="18" charset="0"/>
                <a:cs typeface="Times New Roman" panose="02020603050405020304" pitchFamily="18" charset="0"/>
              </a:rPr>
              <a:t>-Starch mucilage (5-10 %)</a:t>
            </a:r>
            <a:endParaRPr lang="en-GB" sz="2600" dirty="0">
              <a:latin typeface="Times New Roman" panose="02020603050405020304" pitchFamily="18" charset="0"/>
              <a:cs typeface="Times New Roman" panose="02020603050405020304" pitchFamily="18" charset="0"/>
            </a:endParaRPr>
          </a:p>
          <a:p>
            <a:pPr lvl="1" algn="just"/>
            <a:r>
              <a:rPr lang="en-US" sz="2600" dirty="0">
                <a:latin typeface="Times New Roman" panose="02020603050405020304" pitchFamily="18" charset="0"/>
                <a:cs typeface="Times New Roman" panose="02020603050405020304" pitchFamily="18" charset="0"/>
              </a:rPr>
              <a:t>PVP(3-15%) </a:t>
            </a:r>
            <a:endParaRPr lang="en-GB" sz="2600" dirty="0">
              <a:latin typeface="Times New Roman" panose="02020603050405020304" pitchFamily="18" charset="0"/>
              <a:cs typeface="Times New Roman" panose="02020603050405020304" pitchFamily="18" charset="0"/>
            </a:endParaRPr>
          </a:p>
          <a:p>
            <a:pPr lvl="1" algn="just"/>
            <a:r>
              <a:rPr lang="en-US" sz="2600" dirty="0">
                <a:latin typeface="Times New Roman" panose="02020603050405020304" pitchFamily="18" charset="0"/>
                <a:cs typeface="Times New Roman" panose="02020603050405020304" pitchFamily="18" charset="0"/>
              </a:rPr>
              <a:t>Cellulose derivative (5-10 %).</a:t>
            </a:r>
            <a:endParaRPr lang="en-GB" sz="2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51329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D63E-485C-02BE-2455-E7E97370CEE4}"/>
              </a:ext>
            </a:extLst>
          </p:cNvPr>
          <p:cNvSpPr>
            <a:spLocks noGrp="1"/>
          </p:cNvSpPr>
          <p:nvPr>
            <p:ph type="title"/>
          </p:nvPr>
        </p:nvSpPr>
        <p:spPr>
          <a:xfrm>
            <a:off x="838200" y="365125"/>
            <a:ext cx="10515600" cy="5743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9BFB962-154F-7E82-1263-FE1C26A50934}"/>
              </a:ext>
            </a:extLst>
          </p:cNvPr>
          <p:cNvSpPr>
            <a:spLocks noGrp="1"/>
          </p:cNvSpPr>
          <p:nvPr>
            <p:ph idx="1"/>
          </p:nvPr>
        </p:nvSpPr>
        <p:spPr>
          <a:xfrm>
            <a:off x="838200" y="928255"/>
            <a:ext cx="10515600" cy="5673436"/>
          </a:xfrm>
        </p:spPr>
        <p:txBody>
          <a:bodyPr>
            <a:normAutofit/>
          </a:bodyPr>
          <a:lstStyle/>
          <a:p>
            <a:pPr marL="0" lvl="0" indent="0" algn="just">
              <a:buNone/>
            </a:pPr>
            <a:r>
              <a:rPr lang="en-US" sz="2400" b="1" dirty="0">
                <a:latin typeface="Times New Roman" panose="02020603050405020304" pitchFamily="18" charset="0"/>
                <a:cs typeface="Times New Roman" panose="02020603050405020304" pitchFamily="18" charset="0"/>
              </a:rPr>
              <a:t> </a:t>
            </a:r>
            <a:r>
              <a:rPr lang="en-US" sz="2400" b="1" dirty="0">
                <a:solidFill>
                  <a:srgbClr val="FF0000"/>
                </a:solidFill>
                <a:latin typeface="Times New Roman" panose="02020603050405020304" pitchFamily="18" charset="0"/>
                <a:cs typeface="Times New Roman" panose="02020603050405020304" pitchFamily="18" charset="0"/>
              </a:rPr>
              <a:t>Lubricants, glidants, and anti–adherents</a:t>
            </a:r>
            <a:r>
              <a:rPr lang="en-US" sz="2400" b="1" dirty="0">
                <a:latin typeface="Times New Roman" panose="02020603050405020304" pitchFamily="18" charset="0"/>
                <a:cs typeface="Times New Roman" panose="02020603050405020304" pitchFamily="18" charset="0"/>
              </a:rPr>
              <a:t>: they prevent the most common problem during tableting. </a:t>
            </a:r>
            <a:r>
              <a:rPr lang="en-GB"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the flow of granulation, the adhesion of the material to the punches and dies, and the release of the tablet from the press.)</a:t>
            </a:r>
            <a:endParaRPr lang="en-GB" sz="2400"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Lubricants:</a:t>
            </a:r>
            <a:r>
              <a:rPr lang="en-US" dirty="0">
                <a:latin typeface="Times New Roman" panose="02020603050405020304" pitchFamily="18" charset="0"/>
                <a:cs typeface="Times New Roman" panose="02020603050405020304" pitchFamily="18" charset="0"/>
              </a:rPr>
              <a:t> These are those agents that the friction between the tablet edge and die wall during the ejection cycle. e.g. magnesium stearate</a:t>
            </a:r>
          </a:p>
          <a:p>
            <a:pPr lvl="1" algn="just"/>
            <a:r>
              <a:rPr lang="en-US" dirty="0">
                <a:latin typeface="Times New Roman" panose="02020603050405020304" pitchFamily="18" charset="0"/>
                <a:cs typeface="Times New Roman" panose="02020603050405020304" pitchFamily="18" charset="0"/>
              </a:rPr>
              <a:t> Lubricants are usually added at the very last step before compression</a:t>
            </a:r>
          </a:p>
          <a:p>
            <a:pPr marL="457200" lvl="1" indent="0" algn="just">
              <a:buNone/>
            </a:pPr>
            <a:endParaRPr lang="en-GB"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Glidants :</a:t>
            </a:r>
          </a:p>
          <a:p>
            <a:pPr lvl="1" algn="just"/>
            <a:r>
              <a:rPr lang="en-US" dirty="0"/>
              <a:t>Reducing friction between the particles</a:t>
            </a:r>
          </a:p>
          <a:p>
            <a:pPr lvl="1" algn="just"/>
            <a:r>
              <a:rPr lang="en-US" dirty="0"/>
              <a:t> To improve the flow properties of the granulations (spherical)</a:t>
            </a:r>
            <a:endParaRPr lang="en-US" b="1" dirty="0">
              <a:latin typeface="Times New Roman" panose="02020603050405020304" pitchFamily="18" charset="0"/>
              <a:cs typeface="Times New Roman" panose="02020603050405020304" pitchFamily="18" charset="0"/>
            </a:endParaRPr>
          </a:p>
          <a:p>
            <a:pPr lvl="1" algn="just"/>
            <a:r>
              <a:rPr lang="en-US" dirty="0">
                <a:latin typeface="Times New Roman" panose="02020603050405020304" pitchFamily="18" charset="0"/>
                <a:cs typeface="Times New Roman" panose="02020603050405020304" pitchFamily="18" charset="0"/>
              </a:rPr>
              <a:t>e.g. talc, </a:t>
            </a:r>
            <a:r>
              <a:rPr lang="en-US" dirty="0"/>
              <a:t>Silica derivatives </a:t>
            </a:r>
            <a:endParaRPr lang="en-US" dirty="0">
              <a:latin typeface="Times New Roman" panose="02020603050405020304" pitchFamily="18" charset="0"/>
              <a:cs typeface="Times New Roman" panose="02020603050405020304" pitchFamily="18" charset="0"/>
            </a:endParaRPr>
          </a:p>
          <a:p>
            <a:pPr marL="457200" lvl="1" indent="0" algn="just">
              <a:buNone/>
            </a:pPr>
            <a:endParaRPr lang="en-GB"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 Anti–adherents: </a:t>
            </a:r>
            <a:r>
              <a:rPr lang="en-US" dirty="0">
                <a:latin typeface="Times New Roman" panose="02020603050405020304" pitchFamily="18" charset="0"/>
                <a:cs typeface="Times New Roman" panose="02020603050405020304" pitchFamily="18" charset="0"/>
              </a:rPr>
              <a:t>Function to prevent tablet granulation from sticking to the faces of the punches and the die walls e.g. talc, and starch.</a:t>
            </a:r>
            <a:endParaRPr lang="en-GB"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82589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6EBAE-BA39-EF85-A99B-084FB4AA6EA9}"/>
              </a:ext>
            </a:extLst>
          </p:cNvPr>
          <p:cNvSpPr>
            <a:spLocks noGrp="1"/>
          </p:cNvSpPr>
          <p:nvPr>
            <p:ph type="title"/>
          </p:nvPr>
        </p:nvSpPr>
        <p:spPr>
          <a:xfrm flipV="1">
            <a:off x="838200" y="318655"/>
            <a:ext cx="10515600" cy="46471"/>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010EAD8-B48A-7FAC-8C14-622F75E867F8}"/>
              </a:ext>
            </a:extLst>
          </p:cNvPr>
          <p:cNvSpPr>
            <a:spLocks noGrp="1"/>
          </p:cNvSpPr>
          <p:nvPr>
            <p:ph idx="1"/>
          </p:nvPr>
        </p:nvSpPr>
        <p:spPr>
          <a:xfrm>
            <a:off x="755073" y="533400"/>
            <a:ext cx="10598727" cy="5839691"/>
          </a:xfrm>
        </p:spPr>
        <p:txBody>
          <a:bodyPr>
            <a:normAutofit fontScale="85000" lnSpcReduction="20000"/>
          </a:bodyPr>
          <a:lstStyle/>
          <a:p>
            <a:pPr marL="0" indent="0">
              <a:buNone/>
            </a:pPr>
            <a:r>
              <a:rPr lang="en-US" sz="3400" b="1" dirty="0">
                <a:solidFill>
                  <a:srgbClr val="FF0000"/>
                </a:solidFill>
                <a:latin typeface="Times New Roman" panose="02020603050405020304" pitchFamily="18" charset="0"/>
                <a:cs typeface="Times New Roman" panose="02020603050405020304" pitchFamily="18" charset="0"/>
              </a:rPr>
              <a:t>Disintegrants :</a:t>
            </a:r>
            <a:r>
              <a:rPr lang="en-US" sz="3400" dirty="0">
                <a:solidFill>
                  <a:srgbClr val="FF0000"/>
                </a:solidFill>
                <a:latin typeface="Times New Roman" panose="02020603050405020304" pitchFamily="18" charset="0"/>
                <a:cs typeface="Times New Roman" panose="02020603050405020304" pitchFamily="18" charset="0"/>
              </a:rPr>
              <a:t> </a:t>
            </a:r>
          </a:p>
          <a:p>
            <a:pPr marL="0" indent="0">
              <a:buNone/>
            </a:pPr>
            <a:r>
              <a:rPr lang="en-US" sz="2600" dirty="0">
                <a:latin typeface="Times New Roman" panose="02020603050405020304" pitchFamily="18" charset="0"/>
                <a:cs typeface="Times New Roman" panose="02020603050405020304" pitchFamily="18" charset="0"/>
              </a:rPr>
              <a:t>To promote the breakup of the tablets into small particles </a:t>
            </a:r>
          </a:p>
          <a:p>
            <a:pPr marL="0" indent="0">
              <a:buNone/>
            </a:pPr>
            <a:r>
              <a:rPr lang="en-US" sz="2600" dirty="0">
                <a:latin typeface="Times New Roman" panose="02020603050405020304" pitchFamily="18" charset="0"/>
                <a:cs typeface="Times New Roman" panose="02020603050405020304" pitchFamily="18" charset="0"/>
              </a:rPr>
              <a:t>To promote rapid release of the drug and thus rapid availability</a:t>
            </a:r>
          </a:p>
          <a:p>
            <a:pPr marL="0" indent="0">
              <a:buNone/>
            </a:pPr>
            <a:endParaRPr lang="en-GB" sz="2600" dirty="0">
              <a:solidFill>
                <a:srgbClr val="FF0000"/>
              </a:solidFill>
              <a:latin typeface="Times New Roman" panose="02020603050405020304" pitchFamily="18" charset="0"/>
              <a:cs typeface="Times New Roman" panose="02020603050405020304" pitchFamily="18" charset="0"/>
            </a:endParaRPr>
          </a:p>
          <a:p>
            <a:pPr algn="just"/>
            <a:r>
              <a:rPr lang="en-US" sz="2600" b="1" u="sng" dirty="0">
                <a:latin typeface="Times New Roman" panose="02020603050405020304" pitchFamily="18" charset="0"/>
                <a:cs typeface="Times New Roman" panose="02020603050405020304" pitchFamily="18" charset="0"/>
              </a:rPr>
              <a:t>Method of adding disintegrant</a:t>
            </a:r>
            <a:r>
              <a:rPr lang="en-US" sz="2600" b="1"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a:t>
            </a:r>
            <a:endParaRPr lang="en-GB" sz="2600" dirty="0">
              <a:latin typeface="Times New Roman" panose="02020603050405020304" pitchFamily="18" charset="0"/>
              <a:cs typeface="Times New Roman" panose="02020603050405020304" pitchFamily="18" charset="0"/>
            </a:endParaRPr>
          </a:p>
          <a:p>
            <a:pPr lvl="1" algn="just"/>
            <a:r>
              <a:rPr lang="en-US" sz="2600" dirty="0">
                <a:latin typeface="Times New Roman" panose="02020603050405020304" pitchFamily="18" charset="0"/>
                <a:cs typeface="Times New Roman" panose="02020603050405020304" pitchFamily="18" charset="0"/>
              </a:rPr>
              <a:t> It is better to add it in two portions, one half is added to the powdered components before the wet granulation process and the remaining portion is added to the finished granulation just prior to the compression. This method holds that a disintegrant is required between the granules as well as within them</a:t>
            </a:r>
          </a:p>
          <a:p>
            <a:pPr lvl="1" algn="just"/>
            <a:endParaRPr lang="en-GB" sz="2600" dirty="0">
              <a:latin typeface="Times New Roman" panose="02020603050405020304" pitchFamily="18" charset="0"/>
              <a:cs typeface="Times New Roman" panose="02020603050405020304" pitchFamily="18" charset="0"/>
            </a:endParaRPr>
          </a:p>
          <a:p>
            <a:r>
              <a:rPr lang="en-US" sz="2600" dirty="0">
                <a:latin typeface="Times New Roman" panose="02020603050405020304" pitchFamily="18" charset="0"/>
                <a:cs typeface="Times New Roman" panose="02020603050405020304" pitchFamily="18" charset="0"/>
              </a:rPr>
              <a:t>- Starch   (5-20% w/w )  , Avicel (5-20 % w/w) , Alginic acid    (5-10 %w/w)</a:t>
            </a:r>
            <a:r>
              <a:rPr lang="en-GB" sz="2600"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,Bentonite ( 5-15 % w/w)</a:t>
            </a:r>
          </a:p>
          <a:p>
            <a:pPr marL="0" indent="0">
              <a:buNone/>
            </a:pPr>
            <a:endParaRPr lang="en-GB" sz="2600" dirty="0">
              <a:latin typeface="Times New Roman" panose="02020603050405020304" pitchFamily="18" charset="0"/>
              <a:cs typeface="Times New Roman" panose="02020603050405020304" pitchFamily="18" charset="0"/>
            </a:endParaRPr>
          </a:p>
          <a:p>
            <a:r>
              <a:rPr lang="en-GB" sz="2600" b="1" dirty="0">
                <a:solidFill>
                  <a:srgbClr val="FF0000"/>
                </a:solidFill>
                <a:latin typeface="Times New Roman" panose="02020603050405020304" pitchFamily="18" charset="0"/>
                <a:cs typeface="Times New Roman" panose="02020603050405020304" pitchFamily="18" charset="0"/>
              </a:rPr>
              <a:t>Preservatives</a:t>
            </a:r>
          </a:p>
          <a:p>
            <a:r>
              <a:rPr lang="en-GB" sz="2600" b="1" dirty="0">
                <a:solidFill>
                  <a:srgbClr val="FF0000"/>
                </a:solidFill>
                <a:latin typeface="Times New Roman" panose="02020603050405020304" pitchFamily="18" charset="0"/>
                <a:cs typeface="Times New Roman" panose="02020603050405020304" pitchFamily="18" charset="0"/>
              </a:rPr>
              <a:t>Flavouring agents</a:t>
            </a:r>
          </a:p>
          <a:p>
            <a:r>
              <a:rPr lang="en-GB" sz="2600" b="1" dirty="0">
                <a:solidFill>
                  <a:srgbClr val="FF0000"/>
                </a:solidFill>
                <a:latin typeface="Times New Roman" panose="02020603050405020304" pitchFamily="18" charset="0"/>
                <a:cs typeface="Times New Roman" panose="02020603050405020304" pitchFamily="18" charset="0"/>
              </a:rPr>
              <a:t>Film formers</a:t>
            </a:r>
          </a:p>
          <a:p>
            <a:r>
              <a:rPr lang="en-GB" sz="2600" b="1" dirty="0">
                <a:solidFill>
                  <a:srgbClr val="FF0000"/>
                </a:solidFill>
                <a:latin typeface="Times New Roman" panose="02020603050405020304" pitchFamily="18" charset="0"/>
                <a:cs typeface="Times New Roman" panose="02020603050405020304" pitchFamily="18" charset="0"/>
              </a:rPr>
              <a:t>Opacifiers and colours</a:t>
            </a:r>
          </a:p>
          <a:p>
            <a:pPr marL="0" indent="0">
              <a:buNone/>
            </a:pPr>
            <a:endParaRPr lang="en-US" dirty="0"/>
          </a:p>
        </p:txBody>
      </p:sp>
    </p:spTree>
    <p:extLst>
      <p:ext uri="{BB962C8B-B14F-4D97-AF65-F5344CB8AC3E}">
        <p14:creationId xmlns:p14="http://schemas.microsoft.com/office/powerpoint/2010/main" val="30528972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753</TotalTime>
  <Words>1371</Words>
  <Application>Microsoft Office PowerPoint</Application>
  <PresentationFormat>Widescreen</PresentationFormat>
  <Paragraphs>146</Paragraphs>
  <Slides>19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Times New Roman</vt:lpstr>
      <vt:lpstr>Wingdings</vt:lpstr>
      <vt:lpstr>Office Theme</vt:lpstr>
      <vt:lpstr>Lab.3 Industrial Pharmacy II</vt:lpstr>
      <vt:lpstr>Introduction</vt:lpstr>
      <vt:lpstr>Advantages</vt:lpstr>
      <vt:lpstr>disadvantages</vt:lpstr>
      <vt:lpstr>Ideal properties of tablets</vt:lpstr>
      <vt:lpstr>Tablet Excipients</vt:lpstr>
      <vt:lpstr>PowerPoint Presentation</vt:lpstr>
      <vt:lpstr>PowerPoint Presentation</vt:lpstr>
      <vt:lpstr>PowerPoint Presentation</vt:lpstr>
      <vt:lpstr>Manufacturing method</vt:lpstr>
      <vt:lpstr>Direct Compression</vt:lpstr>
      <vt:lpstr>The advantages of the direct compression method</vt:lpstr>
      <vt:lpstr>Limitations of direct compression</vt:lpstr>
      <vt:lpstr>Single Punch Tablet Machines</vt:lpstr>
      <vt:lpstr>Tablet compression machine  </vt:lpstr>
      <vt:lpstr>Compression process</vt:lpstr>
      <vt:lpstr>PowerPoint Presentation</vt:lpstr>
      <vt:lpstr>procedure</vt:lpstr>
      <vt:lpstr>Homeworks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Lab.3 Industrial Pharmacy</dc:title>
  <dc:creator>Aula Jwad</dc:creator>
  <cp:lastModifiedBy>Aula Jwad</cp:lastModifiedBy>
  <cp:revision>2</cp:revision>
  <dcterms:created xsi:type="dcterms:W3CDTF">2023-09-02T18:08:19Z</dcterms:created>
  <dcterms:modified xsi:type="dcterms:W3CDTF">2023-12-02T19:28:31Z</dcterms:modified>
</cp:coreProperties>
</file>